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415 128,'-1'4,"1"-1,-1 1,1 2,-1 0,1-1,0-2,0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573 133,'-2'4,"1"1,0-2,1 1,-1 2,1-3,0 0,3-2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428 460,'-3'1,"6"-2,0-2,0 2,-1-3,2-1,2-1,-4 3,2-1,3-3,-5 4,0-1,0 1,1 1,1-3,-1 2,0 1,-2-1,-4 1,0 3,0 0,-1 1,0 1,1-1,0 0,0 0,0 0,6-1,0-3,1-1,1 0,-2 2,4-4,-3 3,-1 1,-4 4,0 0,0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788 459,'4'-3,"-1"2,0-1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863 461,'-3'0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101 196,'3'0,"0"0,0 1,0 1,0-1,0 0,0-1,0 0,0-1,0 0,1 0,-1 0,2 0,0 0,-2 0,0 1,0 0,0 0,0 0,0 1,0 0,0 1,0-1,0 0,0 0,0-1,1 0,-1 0,0 0,0 0,0-1,0 1,0 0,0 0,0 0,0-1,0 1,0 0,0 2,0-1,0 0,0-1,0 0,1 0,-1 0,0 0,0 0,0 0,1-1,-1 1,0 0,0-1,0 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328 200,'0'-3,"3"4,0 0,1 0,-1-1,0 1,0-1,0 0,0 0,0 0,0-1,1 0,-1 0,1 1,-1-2,1 2,-1 0,0 0,0-1,1 1,-1-1,0 1,0 0,0 1,0-1,0 0,0 1,0 0,0 2,1-3,-1-1,2 0,-1 1,-1 0,0 0,0 0,2 1,-1-1,0-1,-1 1,0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500 195,'3'1,"-1"2,1-2,0 0,0-1,0 0,0-1,0 0,0 0,0 0,0 0,0 0,0 0,0 1,0-1,0 1,0 0,0 0,0 0,0 0,-1 3,1-2,0 0,0-1,0 1,0-1,0 0,0-1,0 0,0-1,0 1,0 1,0-1,0 3,0-1,0 0,0 0,0-1,0 0,0 0,1-2,-1 1,0 1,1-1,-1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172 155,'-2'3,"2"0,0 0,-1 6,0-6,1 1,0-1,0 3,0-2,0 0,0-1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176 150,'3'0,"2"0,0-1,-1 1,0-1,0 0,0 1,0 1,0 1,-1-1,0-1,1 0,-1 0,1-1,0 0,0 1,-1-1,0 0,0 1,2 0,-1 0,-1 0,0-1,0 0,0-1,0 2,0 0,0 1,0 0,0 0,0 0,0 0,0 0,0 1,1 1,0 0,-1 1,-2-1,-1 1,0-1,0 1,0-1,0 1,0-1,0 0,0 0,0 0,-2 1,-1-3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270 201,'-3'0,"7"1,-1-1,2 0,-1-1,0 0,1 1,-1-1,-1 0,2 1,-2-2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335 154,'-2'6,"2"-3,-1 1,1 5,-1 0,1-5,0 1,0 1,0-2,1-1,2-1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347 150,'4'-1,"1"1,4-2,-6 2,0-1,4 1,-4-1,1 1,2 0,-2 0,1 1,-1-1,0 0,1 0,-1 0,0-1,2 0,-2 1,-1-1,1 1,-1 0,1 1,-1 0,0-1,1 1,-1-1,0 0,1 0,-1 1,1 1,-1 1,-2 0,0 0,-1 1,0-1,0 1,0 1,0-2,-1 1,1 0,0 0,1 0,-1-1,0 1,-1-1,0 0,3-6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503 413,'2'4,"2"1,-1-2,0 0,0 0,1 1,-1 1,1-2,-1 2,3 0,-2-2,0 1,-2-1,1 0,-2 0,-4-3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648 158,'0'6,"0"-1,0 1,0-2,0 0,0 0,3-6,-3-1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650 154,'-3'0,"6"-1,1 0,0-1,-1 2,1-1,-1 2,-2 2,1 1,-1-1,0 0,-1 1,0 2,1-2,-1-1,0 1,-1 1,1-2,0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659 157,'-1'6,"1"-1,0 1,0-3,0 0,1 1,-1-1,0 0,0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655 167,'0'-3,"3"2,0 1,0 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654 178,'3'0,"0"0,0-1,0 0,0 0,0 0,1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697 156,'-3'1,"0"3,1-1,0 1,0 0,2-1,0 0,3-3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706 150,'0'3,"0"0,1 2,0-2,2 1,-1-1,-2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691 173,'-3'0,"6"-1,0 0,0 0,1-1,-1 0,0 2,-3 3,0 0,0 0,-1 0,0 0,-1 0,0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696 171,'-2'3,"-1"1,1 0,1-1,1 0,3-3,0-1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730 155,'-2'3,"1"3,1-2,0 1,1-2,2-2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507 416,'-3'1,"3"2,-1 0,1 1,0-1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724 169,'0'-3,"4"1,-1 2,-2 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725 181,'3'-1,"1"-1,-1-1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743 161,'1'-3,"2"3,0-1,0 0,0 1,0 2,-3 1,-3 0,0-1,-1 0,1 0,0-1,6 0,1-2,0-1,-1 1,0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751 151,'-1'5,"0"-2,-1 1,1 0,0-1,-1 3,2-3,0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747 177,'3'2,"0"0,2 1,-2-2,1 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791 142,'-2'-3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785 153,'-2'4,"0"1,1-2,4-2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783 151,'3'-2,"0"0,0 1,2 0,-1 1,-1 2,-2 1,-1 1,0-1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787 161,'3'1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785 169,'2'0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517 411,'0'-3,"3"3,1 1,-1 0,0-1,1 1,-1-1,1 0,-1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782 177,'3'-2,"0"1,2 0,-1 0,0 0,0-1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794 159,'-2'3,"2"0,-2 2,1-1,0-1,0 0,0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793 177,'4'0,"-1"2,0 0,0 0,0-1,0-1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828 154,'-1'-3,"4"1,-2 5,-1 0,0 0,-1 0,1 1,0-1,1 0,0 0,-4-3,2-3,0 0,-1 0,5 2,0-2,0 1,-3 5,-2 0,-2 3,3-2,-2-1,2 0,4-1,0-4,0 0,0-1,-2-1,0 1,0-1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840 149,'1'3,"-1"0,-1 0,1 2,0-2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845 148,'-3'-1,"6"0,0 1,0-1,0 0,0 2,-2 2,-1 0,-1 0,1 0,-1 0,0 0,1 0,0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850 158,'-1'3,"-1"0,0 0,2 0,-1 1,-1-1,1 0,1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849 173,'-3'1,"2"2,1 0,1 0,2-2,1 0,-1-1,0-1,0 0,0-1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873 183,'2'0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243 245,'2'3,"1"-1,0 0,0-1,0-1,0-1,0 0,0 0,0 0,0 0,0 0,0 0,0 1,0 1,0 1,0-1,0 0,0-1,0 0,0-1,0 1,0-1,0 0,0-1,1 2,-1-1,0 1,0 2,0-1,0 1,0-2,0 0,1 0,-1 0,0 0,0-1,0 0,0 1,0-1,0 1,0 0,0 0,0 0,1 1,-1-1,0 0,1 0,-1 0,0 0,0 0,0 0,0-1,0 1,0-1,1 1,-1-1,0-1,0 1,0-1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482 400,'-3'-1,"-1"6,-2 5,3-8,2 1,-2 2,1-2,2 0,0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507 153,'-2'6,"1"1,1 2,0-5,0 0,0 0,0-1,0 2,0-2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516 156,'4'0,"0"1,1-1,2 0,-4 0,1 0,4 0,-5 0,2 0,3 0,-5 0,0 0,5 0,-4-1,-1 1,0 0,1-1,-1 1,1 0,0 0,1 1,-3 2,1-1,0-1,0-1,0 0,-1 3,-1 0,0 0,-1 0,1 0,1 0,-1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603 196,'4'-1,"0"1,0-1,0 0,0 0,-1 1,0-1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577 206,'0'-3,"-1"6,-1 0,1 1,1-1,-1 3,0-2,0 1,0-1,1 0,-1 0,1-1,0 0,0 0,1 0,-1 0,-1-6,1 0,-2 0,1 0,-1 0,0 0,2 6,0 0,1 1,0-1,0 1,2-1,0-1,-1-5,1-1,-1 0,1 2,-1-1,1 0,-1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434 302,'3'-1,"0"1,0 2,0-1,0 0,0-1,0-1,0 0,1 0,-1 1,0-1,0 1,0 0,0 0,0 0,0 0,0 0,0 1,0 0,0-1,0 0,0 0,0 1,0-1,0 0,0 0,0-1,1 1,-1 0,0 0,0-1,1 1,-1 0,0 1,0 0,0-1,0 0,0 0,0 0,0 0,0 0,0 0,1-1,-1 1,0-1,0 1,0 0,0 0,0 1,0-1,0 0,0 1,1-1,-1 0,0 0,0 0,1 0,-1 0,0 1,0-1,1 1,0-1,-1 0,0-1,0 1,0-2,0 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673 304,'3'-1,"0"4,0-2,0-1,0 1,0-1,0 0,0-1,1 0,-1-1,0 1,0 0,1 1,-1-1,0 1,0 0,1-2,-1 2,0 1,0-1,0 1,0 1,0-2,2 1,-2-1,2 0,-1 0,0 1,-1-1,1 0,-1-1,0 1,0 0,0-1,0 1,1-1,-1 1,0 0,1-1,-1 1,0-1,0 1,0 0,0 0,1 1,-1 0,0 0,0 1,0-1,0-1,0 0,0 0,0-1,0 1,0-1,0 0,0 0,0 0,0 0,0 0,0 1,0-1,0 1,-1 3,1-2,0-1,1 0,-1 0,0-1,0 0,0 0,0 0,0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979 298,'-1'3,"4"-1,0 0,0-2,0 0,0 0,0 0,0 0,0 0,0 0,0 0,0-1,0 1,0 0,1 0,-1-1,0 1,0 1,-1 2,1-3,1 0,-1 0,0 0,0 0,1-1,-1 0,0 1,0-1,1 1,-1-1,0-1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115 343,'3'0,"0"2,0-2,0 1,0 0,0-1,0 0,1-2,-1 2,0 0,0 0,1 0,0-1,1 0,-2 0,0 1,0 0,0 1,0-1,0 0,1 1,0 0,-1-1,0 1,0 1,0-2,0 1,0-1,0 0,0 0,0-1,0 1,0 0,0-1,0-1,0 1,0 0,0 1,0-1,0 0,0 0,0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877 300,'3'2,"0"1,0 0,0-2,0 1,1-1,0 0,0 1,0-2,-1 1,1 0,-1 0,-5-4,0 0,1 0,4 3,1 2,-1 0,0 0,-4 1,-3-2,1 0,-1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982 298,'-3'-1,"0"2,-1 1,0 1,1 0,0-1,2 1,-1 0,-1-3,3-3,0 0,-3 2,0 1,0 3,2 0,4-3,1 0,0 0,0 0,-1 0,0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458 407,'-1'3,"3"0,1 1,0 0,1 0,-1-1,0 1,0-2,0 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883 332,'0'-3,"-3"2,0 3,1 1,1 0,-1 2,1-2,1 0,3-2,0-3,0-1,-1 0,0 0,0 0,-5 3,2 3,0 0,1 0,3-1,0 0,0-2,0-2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903 336,'-1'-3,"-2"3,1 4,1 0,1-1,0 0,4-3,-2-3,1 0,-1 0,0 0,0 0,0-1,-1 0,-1 1,1-1,-1 1,-2 6,0 1,1 0,1 0,-1 0,1-1,0 0,0 0,1 0,2-1,-2-5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931 336,'0'-3,"-3"1,0 3,1 2,1 1,0-1,0 0,2 0,2-2,0-1,1-3,-2 0,0 0,0-1,-1 0,0 0,0-1,-1 2,0 0,1-1,-2 7,0 1,-1 2,1-1,1-2,-1 2,1 0,0-2,0 0,0 0,1 0,-1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872 317,'-1'3,"1"1,-1 0,0-1,0 1,0 0,1 0,0 1,1-2,0 0,2-2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877 314,'3'-2,"1"1,0 1,0-1,0 1,-1 0,0 0,1 0,0 0,-1 0,1 1,1-1,-2 0,0 1,2-1,-2 1,0 0,-2 2,1 0,1 1,0-1,-1 0,-1 1,-1-1,0 0,-1 2,0-1,1-1,0 0,0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878 356,'4'0,"1"-1,1 1,-3 0,2 0,-1 1,0-1,-1 0,1 1,-1-1,1 0,-1 0,0 0,0 1,1-1,-1 0,0 0,0 1,0-1,1 1,-1-1,0 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832 230,'0'-3,"0"0,-3 5,0 1,1 0,-3 3,4-3,-1 0,2 0,0 0,3-1,0 0,0-2,0-1,0-2,-1-1,1 1,-2 0,0 0,0 0,-1 0,-3 3,0 3,3 0,-1 0,1 1,0 0,0-1,1 0,2-2,0 0,0-2,0-1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851 244,'0'3,"0"0,0 0,0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855 228,'-1'3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881 217,'3'2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376 466,'1'4,"-1"1,0-2,0 0,0 2,0 0,0 0,-1-1,0 2,1-3,-1 1,4-2,-2-5,-1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875 228,'4'-1,"-3"4,-4-1,2 1,-1 1,0-1,1 0,4-4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849 233,'2'3,"1"-1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878 217,'-3'-2,"3"5,4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884 233,'-3'0,"0"2,0 1,6-2,0-1,0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877 237,'-2'3,"2"0,-1 1,1 0,0-1,0 0,3-1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893 230,'3'-2,"0"1,0 1,-4 3,-2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888 236,'-3'3,"2"0,0 1,-1 2,2-3,3-1,0-1,-2-4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899 217,'-2'3,"2"1,-2 0,1 0,0 0,1 0,0-1,1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893 246,'-3'-1,"6"-2,0 0,0 1,0 0,-2 5,-2 0,0 0,-1 1,0-1,1 0,-2-1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893 247,'3'3,"-1"0,1-1,2 2,-2-2,0 1,0-4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374 463,'3'-1,"0"1,0 0,0-1,1 0,-1 1,2-1,1 1,-3 0,0 0,1-1,-1 1,2-1,-2 1,1 0,0 1,1 0,-1 0,1 0,-1-2,0 0,0 0,-1 2,0 0,0 1,1-1,-1-1,0 0,0 0,-2 3,-1 0,0 0,0 2,0-1,0-1,0 0,0 0,0 0,1 3,-1-1,2-2,-1 0,-1 0,-3-2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932 216,'-1'4,"-2"-1,2 0,-2 0,2 0,-2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924 228,'3'-2,"1"0,0 1,-1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931 228,'-3'2,"2"1,1 0,0 0,-1 1,1-1,1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931 233,'4'-2,"-1"1,-1 4,-5-1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931 238,'4'0,"-1"0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919 249,'-1'3,"0"0,1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924 257,'3'2,"1"-2,-1 1,0-2,0 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932 251,'-3'-1,"6"1,0 1,1-1,-1 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944 250,'1'3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969 226,'-3'-1,"2"4,-1 0,1 1,-1-1,1 1,0-1,1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379 512,'4'-2,"-1"2,1 0,1 0,0 0,3 2,-4-2,1 1,5 1,-5-1,-1-1,4 0,-4 0,0-1,-1 1,2-1,-2 1,1 0,2 0,-2 0,0 0,-1 1,0 0,0-1,0 0,-1-3,-5 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974 238,'-3'2,"1"1,-1 0,2 0,-2 0,2 0,1 0,4-3,0-1,-1-1,0 0,-3 5,0 0,3-1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998 224,'-2'4,"1"0,-2 0,0 0,2 0,0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993 239,'1'-3,"1"0,1 1,0 1,-1 4,-4 0,1 1,-2-1,2 0,-1 0,-1 1,0-1,1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986 248,'3'0,"0"2,0 0,0 0,0 0,0 0,0 0,0 0,0-1,0-1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227,'-2'4,"1"0,0 1,1-2,-1 2,1-1,0-1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248,'3'1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240,'0'3,"3"-1,0 1,0-2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228,'3'-2,"-1"5,-2 1,0-1,0 1,0 1,-1 0,1-2,-1-6,1 0,-1 0,-2 1,6 1,-2 4,-2 0,-1 0,1 0,1 0,3-1,1-4,-1 0,0-1,-3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 229,'-2'3,"2"1,0-1,1 0,2-2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227,'3'-2,"1"2,-1 0,0 0,0 1,-2 2,-2 0,0 0,-1 0,1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386 507,'-3'-1,"3"4,0 0,0 0,0 3,-1 1,1-4,0 3,0-2,0-1,0 1,0 0,0-1,0 0,-3-2,2-4,-2 0,2 0,0 0,0 7,2 1,0-1,2-2,2-6,-2-2,-1 3,-1 0,-1 0,-2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236,'3'-2,"0"2,0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241,'2'0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231,'-1'3,"0"0,1 0,0 0,-1 0,1 1,0-1,1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250,'3'-2,"1"2,-1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257,'4'1,"0"0,-1-1,0 0,0 0,0-1,0 1,-3-3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241,'3'-1,"0"1,0 0,0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 232,'3'-1,"0"1,0-1,0 1,0 0,-3 3,-3 0,0 0,0 0,3 0,0 0,1 0,1 0,-2 0,0 0,-3 0,0-3,0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264,'2'0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436 258,'-2'3,"1"1,1 1,-1-2,1 0,0 1,0-1,0 2,0-1,1-1,-1 0,1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440 259,'3'-2,"1"1,0 1,-1 0,0 0,0 0,2 0,-1 0,0 0,-1 0,1 0,-1 1,0-1,0 0,0 0,1 1,-1 0,0-1,0 0,0 0,0 0,1-1,-1 1,0-1,1 1,1 0,-2 0,1 0,0 0,1 1,-2-1,0 0,0 0,2 0,-1 0,0 0,0 0,-1 0,0 0,0 0,1 0,-1 1,0-1,0 1,0-1,1 0,-1 0,0 0,0 0,0 1,0 0,0-1,0 0,0 0,0 0,0 1,0-1,0 2,-2 1,-1 0,0 1,0 0,0-1,-1 1,1 0,0-1,0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587 133,'-2'4,"2"1,-1-2,1 1,0 3,0-2,1-1,0 0,0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387 509,'-1'4,"-1"4,2-4,0 0,-1 4,0-4,1 1,-1 1,1-3,1 0,0 0,-1-8,0 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158 180,'3'0,"0"0,0 2,0-1,0 0,0-1,0 0,2-1,-2 1,0-1,0 0,0 0,1 0,-1 0,0 1,0 0,0 1,0 0,0 1,0-1,0-1,0 0,0 0,0 0,0-1,0 0,0 0,0 1,0 1,1-1,-1 0,0 0,0 0,1 0,0 0,-1 0,0 0,0 0,1 0,-1-1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472 186,'-3'-1,"6"1,0 0,2 0,0 0,-2 0,1 0,0 0,1 0,-1 0,0 0,1 0,0 0,0 0,-2 0,0 0,1 0,-1 0,2-1,-2 1,1 0,-1 0,0-1,1 1,-1-1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474 141,'-1'-3,"-2"5,3 2,-1 2,1-3,-1 4,0-4,0 1,1 1,-1-1,1 0,0-1,-1 2,1-2,1 0,2-2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479 146,'-1'-3,"4"3,1 0,1-1,-1 0,1 1,-2 0,2-1,0 1,1 0,-3 0,1-1,0 1,1 0,-1 0,0 0,0 0,-1 0,0-1,0 1,1 0,0 0,0 1,-1 0,0 1,0-1,1 1,-1-1,0 0,-2 2,1 0,-2 0,-1 0,-1 0,1 1,1-1,-2 1,1 0,0-1,2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962 181,'3'-1,"0"1,1 0,-1 0,1 0,0 0,-1 0,1 1,1-1,0 0,0 0,-1 0,1 0,-2 0,0 0,2 0,0 1,0 0,-1-1,0 0,0 0,-1 0,0 0,0 0,1 0,1 0,-1 1,-1 0,0 0,0-1,0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122 227,'-4'0,"1"0,4 3,2-3,0 0,1-1,-1 1,0 0,0 0,1 0,2 0,-3 0,2 0,-1 0,0-1,0 1,-1-1,0 1,0 0,2-1,-1 1,-1 0,0 1,0-1,0 0,0 0,0 0,0 0,1 0,-1 0,0-1,0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344 226,'0'3,"3"-1,0 0,1-2,-1 0,0-1,0 0,0 0,1 0,-1 0,1 0,-1 1,0-1,0 1,0 0,0 0,0-1,0 1,0 0,0 0,0 0,0 2,0-1,0 1,0-1,0-1,0 0,1 0,-1 0,0 0,0 0,1-1,0 0,-1 1,0-1,1 1,1-1,-2 0,0 0,1 1,-1 0,0 0,0 0,0 1,0 0,0 1,0 0,0-1,0 0,0-1,0 0,0 1,0-1,0 0,0 0,0-1,1 1,-1-1,0 1,0-1,2 0,-2 0,0 1,0-1,1 1,-1 0,0 0,0 0,0 0,0 1,0 0,0 1,0-2,0 1,0-1,0 0,0 1,0-1,0 1,0-1,0 0,1-1,0 0,-1 1,0-1,0 1,0 0,0 0,0 0,0-1,0 1,0 0,1-1,0 1,0 0,-1 1,0-1,0 1,1 0,-1 1,0-1,0-1,1 0,-1 0,0 0,0-1,0 1,0-1,0 1,2-1,-2 1,0 0,1-1,0 1,0 0,-1-1,1 1,-1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355 201,'2'0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348 182,'-1'-3,"1"6,-2 6,2-6,0 1,-1 0,1-1,0 1,0-1,-1 4,1-3,0 2,1-3,0 0,2-4,-3-2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349 182,'3'-2,"1"2,-1 0,1 0,0 0,-1 0,1 0,-1 0,0 0,1 0,-1 0,0-1,1 1,-1 0,0 0,0 0,0 0,1 0,-1 1,0-1,2 1,-1-1,1 0,-2 0,0 0,0 0,0 0,3 0,-2 0,0 0,-1 0,0-1,0 1,1 0,-1 0,0 0,0 0,0 0,1 0,-1 0,0 0,1 1,0-1,1 0,-1 0,0 0,1 0,-2 0,2 0,-1 0,-1 0,1 0,0 0,-1 0,1 0,0 0,-1 0,0 0,1 0,-1 0,1-1,0 1,-1-1,0 1,3 0,-3 0,0 0,0 0,1-1,0 1,1-1,-2 1,1-1,-1 1,0 0,1 0,-1 0,0 0,0 0,1-1,-1 1,0 0,0 0,0 0,0 0,0 0,0 1,0-1,0 1,1-1,0 0,-1 1,0-1,0 0,1 1,0 0,-1-1,0 1,0-1,0 1,0 0,0-1,0 0,0 1,0-1,1 0,-1 2,0-1,0-1,0 1,0-1,0 0,0 0,0 0,0 1,0 0,0 2,0 0,-2 0,1 0,-2 2,-2-2,1 1,0-1,-1 0,0 0,1 0,-2 0,2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387 511,'-4'2,"1"-1,0 2,0 0,2 1,-1-1,1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710 231,'4'-2,"-1"1,0 1,0 0,1 1,0 0,1 0,-1 0,-1 0,0-1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638 134,'-3'1,"2"3,0-1,0 0,-2 1,0 1,0-1,-4 5,5-5,0 0,-1 1,2-2,1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641 134,'-3'0,"0"0,1 4,-1-2,2 1,-2 0,3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638 133,'3'1,"0"2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655 141,'0'-3,"0"7,1 2,0-3,1 2,-2-2,1 0,0 1,2 4,-2-5,0 0,1 1,-1-1,1 0,-1 0,0 0,0-6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659 138,'-3'0,"-1"3,3 0,-1 0,1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660 141,'3'0,"-1"3,1-1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672 110,'4'-4,"-1"2,0 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673 117,'-2'3,"3"1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672 115,'0'-3,"4"2,0-1,0 2,-2 3,-5 0,0 0,-1-2,8-1,-2-3,1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388 515,'1'3,"0"0,2 0,0-1,0-2,0-1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676 100,'0'4,"0"0,0 0,0 0,0-1,0 0,1 0,0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677 116,'-3'3,"1"0,-1 0,1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675 125,'3'-1,"0"1,0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693 102,'-2'3,"1"0,-1 0,-1 0,1 1,6-6,0-1,-1 1,-3 5,-2 1,-1-1,0 1,1-1,-1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684 122,'4'-1,"-1"1,0 1,-3 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676 134,'4'-3,"-1"2,0 1,-1 3,-4 1,1-1,4-3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685 137,'3'-2,"0"1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678 138,'-2'3,"3"0,2-3,1 0,-1-1,1 0,-1 0,0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712 112,'0'4,"-1"-1,1 3,0-1,0-2,0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704 129,'-3'0,"7"-2,-1 1,0 0,0 1,-3 3,-2 1,0-1,-2 1,1-1,6-3,0-1,0-1,0 1,1-1,-2-1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393 497,'-3'-2,"0"3,0 1,-2 3,1 0,1 2,1-3,1 1,-1 3,2-3,-1-1,1 0,0-1,0 0,3 3,-1-2,1-3,0 0,1-1,2-1,-1-2,-2-2,1-1,-2 3,1-1,1-3,-3 4,0 0,1 0,-1-1,-1 1,0-3,-2 2,-1 2,0 1,-1-1,-1 1,1 0,-1-1,1 2,1-1,0 0,0 0,0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724 118,'3'-1,"0"0,0 1,0 0,-3 3,-4 1,0 0,1-3,-1 2,7-3,0-1,0 0,0 0,0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729 107,'-1'3,"0"3,-1-1,1 1,0-1,-1-1,1-1,1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725 137,'3'2,"0"-1,3 1,-3 0,0-1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344 226,'4'-2,"0"2,1 0,-1 0,2 0,0 0,-1 0,-1 0,1 1,-2-1,-6 1,0-1,-1 0,1 0,0 0,0 0,-3 1,3-1,-5 1,5-1,0 0,0 0,6 0,0 0,0 0,1 0,-1 0,1 0,-1 0,3 0,-2 0,-1 0,2 0,-1 0,-1 0,-6 0,0 0,0 0,-1 1,-1-1,1 0,-1 0,2 0,0 0,0 0,0 0,-2-1,8 0,3 1,-3 0,0 0,2 0,-1 1,0-1,1 0,-1 0,1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232,'3'-1,"1"1,0 0,-1 0,0 0,0 0,1 0,0-1,0 1,-1-1,1 1,1-1,-2 1,0-1,2 1,-2-1,0 1,0 0,0 0,0 0,0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111 274,'0'-3,"3"2,2 0,2 0,-2 1,-1 0,1-1,-2 1,0 0,0 0,2 0,-2 0,2 0,0-1,0 1,-2 0,0 0,0 0,0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332 322,'3'1,"1"0,-1 0,1-1,-1 0,0 0,0 0,0-1,0 1,0-1,0 1,0 0,0 0,0 1,0-1,1 0,-1 0,2 0,-1 0,0-1,0 2,1 0,0 0,-2 0,0-1,0 1,0-1,1-1,-1 1,1-1,-1 1,0-1,1 1,-1 0,0 0,0 0,1 0,-1 0,0-1,1 1,-1 0,0 0,0 1,0-1,0 1,0-1,0 0,1 0,0 0,-1 0,0 0,0 0,0 0,0 0,1 0,-1 0,1-1,0 1,-1 0,0 0,0 0,2 0,-2 0,0-1,0 1,0 0,2 0,-2-1,0 1,0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602 332,'3'0,"-1"3,-1 0,0 2,0-2,0 1,0-1,-1 0,1 0,0 0,0 0,-1 1,0-1,1 0,-1 0,0 0,-1 0,-2-4,1-2,0 0,2 6,1 0,1 0,1-1,0-5,0-3,-1 3,0 0,-1 0,0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445 422,'-2'-3,"5"4,0 1,0-1,0 0,0 0,0 0,0 0,1-1,-1 0,0 0,0 0,0 0,0-1,1 1,0 0,-1-1,2 1,-1-1,-1 0,0 1,0 0,1-1,-1 1,0 0,0 0,1-1,0 1,0 0,-1 0,0 0,0 0,0 1,0 0,0-1,0 1,0-1,0 1,0-1,0 1,0 0,0-1,1 0,0 1,2-1,-3 0,0 1,0-1,1 0,-1 0,0 0,0 0,1 0,0 0,1 0,-1 0,-1 0,0-1,0 1,1 0,0-1,1 1,-1-1,-1 1,0-1,1 1,0 0,-1 0,1 0,1 0,-2 0,1 0,-1 0,0 0,0 0,0 0,0 0,0 0,0 1,0 0,0-1,1 1,-1 0,0 0,0 0,1-1,0 0,0 0,1 0,-2 0,1 0,2-1,-1 1,-2-1,1 1,1-1,-2 1,2 0,0 0,-1-1,1 1,0 0,-2 0,0 0,0 0,0 1,1 0,-1 1,0-1,0 0,1 0,0 0,0-1,-1 0,0 0,1-1,-1 0,0 1,0-1,0 0,0 0,0 0,0-1,0 0,-1-1,-2 0,0 0,0 0,0 0,0 0,0 0,-2 0,0 0,-1 1,0-1,0 0,0 0,0 0,0 0,0 1,-1 0,0 0,0 1,0 1,1-1,0 1,-1 0,1 0,0 0,0 0,0 0,0 0,0 0,0 1,-1-1,1 0,0 1,-1 0,1-1,-1 1,-2 0,3 0,0 0,0 1,0-1,-2 2,2 0,0-1,0 1,-1 0,2 0,-1 2,-1 0,3-1,-2 1,3-2,-1 1,1-1,2 0,1 1,1-1,1-1,0 0,-2-2,2 1,-2-1,1 0,2 0,-2 0,1 0,-1 0,0-1,-1 1,1 0,0-1,1 1,-2 0,0-1,1 1,-1 0,1-1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888 387,'-3'0,"6"-1,1-1,-1 1,0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210 194,'1'-3,"1"6,-2 0,3-1,0-1,0-1,1 0,0-1,-1 0,0-1,0 1,0 1,-1 3,2-2,-1-1,1 0,2-3,-2 1,-1 1,0 0,0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886 402,'-1'3,"1"0,2 0,-2-6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884 396,'-3'0,"6"0,1-1,0-1,0 1,0 0,-2 4,-2 0,0 0,0 0,-1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890 400,'-3'0,"6"-1,0 1,0-1,0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888 408,'4'-1,"-1"0,0 0,-1-2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894 387,'-1'3,"1"0,0 1,-1-1,-1 2,1-2,0 1,-1-1,0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878 411,'3'1,"0"0,0 0,2 2,-1 0,0-1,-1-1,0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920 381,'2'3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917 391,'3'-3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916 397,'3'-1,"0"0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919 381,'1'3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353 192,'-1'-3,"2"6,2-2,2 0,-2 0,0-1,1 0,-1 0,2 0,-2 0,2-2,-1 1,0 1,-2 3,1-2,0-1,0 0,1-1,-1 0,1-1,0-1,-1 2,1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922 380,'-1'3,"3"0,-2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915 397,'3'-3,"1"1,-1 1,0-1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919 397,'0'3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927 395,'-1'3,"-2"0,0 0,-1-1,1 0,0-1,6-2,0-1,0 0,0 0,0 1,0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915 416,'3'-2,"0"1,1-2,-1 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925 405,'-1'3,"0"1,1-1,0 0,0 1,1-1,-1-6,-2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917 422,'2'-3,"1"2,0 0,1-1,0 0,-1 0,0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942 384,'-2'3,"2"0,-1 0,0 2,0-2,0 0,1 0,-1 2,1-2,0 0,3-1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940 405,'3'-2,"0"1,0 0,-2 4,-1 0,-1 0,1 0,0 0,0 1,0-1,0 0,0 0,1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974 399,'-3'0,"0"2,1 1,1 0,1 0,2 0,1-2,0 0,0-1,-6 1,0-1,0 0,-1 0,7-1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551 198,'-1'-3,"1"6,3 0,1-2,-1-1,1 0,-1 0,0 0,0-1,1 0,0 0,-1 0,3 1,-2-1,0 1,0 0,0 0,0 0,-1 0,1 0,-1 0,1-1,-1 1,0 0,0 0,0 1,0-1,0 0,1 1,0-1,0 0,-1 0,0 1,0-1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982 404,'-3'-1,"3"4,-1 0,1 0,0 0,4-1,-2-5,1 0,-2 0,0 0,-3 6,2 0,1 0,2-2,0-1,-1-3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404,'0'3,"0"0,1 0,-1 0,0-6,2 0,-1 0,-1 0,3 1,-2 5,-1 0,0 0,0 0,-1 0,2-6,1 0,0 0,2 0,-1 0,0 3,-3 3,-1 0,1 0,0 0,0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156 476,'-1'-3,"0"0,4 5,1 0,0 0,-1-2,0 0,0 0,1 1,2-1,5 0,-6 1,-2-1,0 0,0 0,0 0,0 1,0-1,2 0,-2 0,2 0,-1 0,1 0,-1 1,0-1,1 0,-1 0,-1 0,0 0,0-1,0 1,0 0,0 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380 477,'-2'-3,"5"4,0-1,0 0,0 0,0 0,0 0,1 0,0 0,0 0,1 1,-1-1,0 0,-1 0,2 0,0 0,1 0,-3 0,2-1,-2 1,2-1,-1 1,-1-1,1 1,0 0,0 0,-1-1,0 1,2 0,-1 0,1 0,-1 0,0 0,-1 0,0 0,1 0,-1 0,1 0,0 0,0 0,0 0,-1 0,0 1,1-1,-1 0,0 0,0 0,1 0,1 0,-2 0,1 0,-1-1,0 1,1 0,-1 0,1 0,-1 0,0-1,0 0,0 1,0 0,0-1,1 1,-1 0,0-1,0 1,0 0,0 0,0 0,0 1,0-1,0 0,0 0,0 0,0-1,0 0,0 0,0-1,-2-1,-1 0,0 0,-1 0,0 0,-2 1,-1 0,-1 0,2 1,-1 1,-1-1,2 0,-1 1,1 0,0-1,0 1,0-1,-1 1,0-1,0 0,0 1,1-1,0 1,-1-1,1 1,-1-1,0 1,1-1,-1 0,0 1,1 0,-2 0,1-1,0 1,0-1,-1 1,2 0,-2-1,2 1,-1 0,-1-1,1 1,-1 0,0-1,1 1,-1 0,2-1,-2 1,1 0,-1-1,0 1,0 0,2-1,-1 1,1-1,-2 1,1 0,-1 0,0-1,1 1,1 0,-1 0,1 0,0 0,0 0,0 0,-1 0,0 0,1 1,-1-1,1 0,0 1,0 0,0 0,0 0,0 0,-2 1,2 0,-1 1,1 0,0-1,0 0,0 1,1 0,1 1,1-1,-1 0,2 1,0-1,2-1,1 1,-2 0,1-1,0-1,0 1,0-1,1 0,1 0,0-1,-1 0,-1 0,1 1,-1-1,2 0,-2 0,0 0,1 0,0 0,0 0,1 0,-1 0,0 0,0-1,0 0,-1 1,0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676 474,'-3'-2,"6"3,1 0,0-1,1 1,-1-1,2 1,-3-1,1 0,0 0,0 1,0-1,-1 0,1 0,0 0,0 0,0 0,0 0,1 0,-1 0,0 0,0 0,0 0,0 0,-1 0,2 0,-1-1,0 1,-1 0,1 0,-1 0,0 0,0 0,1 0,-1 0,0 0,1 0,-8 1,-1-2,1 1,-2 0,1 0,2-1,0 1,-3 0,2 0,1 0,-2 0,2 1,-2-1,2 0,-2 0,1 0,0 1,1-1,-1 0,-1 0,1 0,0 1,1-1,0 0,-1 0,0 0,0 0,1 0,-2 0,0 0,2 0,-2 0,2 0,0 0,6 0,0 0,5 0,-2 0,-3 0,1 0,-1 0,0-1,1 1,0 0,1-1,-1 1,0-1,1 1,1 0,-2-1,1 1,-1 0,-1 0,1 0,0 0,-1 0,1 0,2 0,-2 0,-1 0,2 0,-1 0,-1 0,0 0,-6 2,0-2,-1 0,1 0,-2 0,0 0,0 0,2 1,0-1,0 0,0 0,-2 0,1 0,0 0,-1 1,1-1,0 0,0 0,0 0,0 0,0 1,-2-1,3 0,-1 0,-2 0,2 0,0 0,-1 0,2 0,6 2,0-2,2 0,0 0,-2 0,3 0,-2 0,-1 1,0-1,1 0,0 0,0-1,1 1,-1 0,0 0,3 0,-3-1,-1 1,4 0,-4 0,1 0,1 0,0 0,-1 0,0 0,-1-1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473,'3'-2,"0"0,0 2,0-1,0 1,1 0,-1 0,1 0,-1 0,0 0,0 0,0 1,1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84 533,'0'-3,"3"3,0 0,0 1,1-1,0 0,-1 0,0 0,0 0,1 0,0-1,1 0,0 0,-1 1,0-1,1 0,-1 1,0 0,0-1,0 1,1-1,-1 1,0 0,-1-1,3 1,0-1,-2 1,-1 0,1 0,2-1,-3 1,2 0,-2 0,1 0,-1 0,0 0,1 0,4 0,-4 0,2 0,-2 0,0 0,0 0,0 0,0-1,0 1,0 0,0 0,-1 0,1 0,-1 0,1 0,1 0,-2 0,1 0,-1 0,0 0,0 0,1 1,-1-1,1 0,-1 0,0 0,3 0,-3 1,0-1,0 0,0 0,2 0,0 1,-2-1,2 0,0 0,-2 0,0 0,0 0,0 0,0 0,-6 1,-1-1,0 0,1 1,-1-1,-1 0,0 0,2 0,-7 0,6 0,-1 0,-3 0,3 0,1 0,-1 0,1 0,0 0,-1 0,1 0,-1 0,0 0,2 0,-1 0,-1 0,0-1,0 1,1 0,1-1,-2 1,0 0,0 0,0-1,2 1,-1 0,-2 0,2 0,0-1,-1 1,-4 0,5 0,0 0,1-1,-2 1,0 0,2-1,-1 1,0 0,0 0,0 0,0 0,0 0,0 0,-2 0,2 1,0-1,1 1,0-1,-2 0,2 1,0-1,0 0,-2 1,2-1,0 0,0 0,6 0,3-1,-3 1,2 0,2-1,0 1,-4-1,6 0,-5 1,2-1,0 1,-1-1,1 1,1-1,-1 1,1 0,-2-1,2 1,5-1,-6 1,0 0,1 0,-2 0,1 0,1-1,-2 1,2 0,-2 0,0 0,6 0,-6 0,0 0,0 0,0 0,-2 0,1 0,1 0,0 0,-2 0,0 0,2 1,0-1,0 0,-2 0,-6 1,-1-1,-1 1,1-1,-1 1,2-1,-3 1,2-1,0 0,0 1,1-1,-2 0,0 1,0 0,1-1,-1 0,-1 1,0-1,1 0,0 0,-1 0,1 0,0 1,1-1,-2 0,0 0,1 0,0 1,-5-1,4 0,2 1,-1-1,0 0,0 0,1 0,-1 0,1 1,0-1,-1 0,1 0,0 0,0 0,1 0,0 0,0 0,-1 0,0 0,1 0,0 0,-1 0,1 0,0-1,6-1,0 2,2 0,0-1,-1 1,-1-1,9 0,-9 0,0 1,2 0,-1 0,1 0,-1-1,1 1,-1 0,1 0,2 0,-3 0,0 0,1 0,0 1,0-1,0 0,0 0,0 0,1 0,-2 1,1-1,1 0,-1 0,0 0,0 0,-1 0,2 0,0 0,-2 0,1 0,0 0,0 0,-1 0,1 0,-1 0,1 0,-1 0,0 0,0 0,0 0,0 0,1 1,-2-1,0 0,0 0,0 0,0 0,0 0,0 1,0-1,1 0,0 0,-1 0,0 0,0 0,0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740 256,'3'0,"0"-2,0 0,1 0,-1 0,0 0,0 1,-2 4,-2 0,-2 2,-4 3,5-5,-1-1,2 1,-1 0,4-6,-2-1,1 1,0 0,0-1,0 1,-1-2,0 1,0 1,0 0,0 0,0-1,0 1,-1 6,1 0,1 0,0 1,1 2,-1-3,0 0,0 1,1-1,-1 2,1-2,-1 0,0 0,-4-5,2-1,-2 1,0-1,0 0,-1 1,1-1,0 1,0 1,-1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787 240,'1'-3,"3"3,-1-1,0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785 252,'0'3,"0"1,0-1,0 0,3-4,-3-2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111 250,'3'-1,"3"1,-3 0,0 0,0 1,0-1,1 0,0 1,5-1,0 0,-5 0,0-1,1 1,-1-1,-1 0,2 0,-1 1,-1 0,0 0,-7 1,-1-1,0 1,0 0,2 0,-1 0,1-1,-1 1,-5 2,0-1,4-1,1-1,-1 1,0-1,2 0,-1-1,0-1,8 1,0 1,-1 0,2 0,-2-1,3 1,-2-1,1 1,-1 0,1-1,0 1,1 0,4 0,-7 0,2 0,-2 0,1 0,2 0,-2 1,-1-1,0 0,0 0,0 0,1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785 250,'-3'0,"6"-1,0-1,0 1,0 0,0 1,1 0,-1 3,-2 0,-1 0,0 0,-2 0,1 0,0-6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789 255,'3'-2,"0"1,0 1,0 0,-2 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788 262,'4'-1,"0"0,-1 0,0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796 239,'-3'3,"3"0,0 0,0 1,-1-1,-1 2,1-2,1 0,-2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784 263,'4'1,"1"2,-1-2,1 1,-1 0,0 0,-2 1,1-5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832 240,'3'-2,"0"2,-2 3,-4-1,0-1,2 2,1 0,0 0,-1 1,1-1,0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832 251,'1'-3,"2"3,1-2,0 1,-1 1,0 3,-3 0,0 1,0-1,0 0,0 0,0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841 251,'-1'3,"1"0,0 0,0 1,1-1,-1-6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838 254,'-3'-1,"6"0,0 1,0-1,1 0,-6 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835 259,'3'-2,"0"1,0 1,0-1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446 253,'-3'0,"6"-1,0 1,0 0,0 0,1 0,-1 0,0 0,1 0,-1-1,2 1,-2 0,2 0,-2 0,0 0,1 0,-1 0,3 0,-3 0,1 0,-1 0,0 0,0 0,0 0,-6 1,0-1,0 0,-3 1,2-1,1 0,-2 0,0 0,2 0,-5 0,5 0,0 0,-2 0,1 0,1 0,6 0,0 0,1 0,2 0,-2-1,0 1,0 0,1-1,-1 1,1 0,-1 0,-1 0,1 0,1 0,-2 0,0 0,0 0,0 1,0-1,0 1,0-1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826 248,'-3'2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827 261,'-3'0,"1"3,-1-1,5 1,1-3,0 0,1 1,-1 0,1-1,-1 1,1-1,-1 0,0 0,0-1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820 244,'2'0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819 252,'0'3,"-1"0,0 0,1 0,2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870 246,'1'3,"-1"1,-1 0,1 0,-1-1,1 0,0 0,3-5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872 242,'-1'-3,"4"2,0 0,0 1,1-1,0 1,-1 0,0 0,0 2,-2 1,1 0,-2 1,0-1,0 0,0 0,0 0,0 0,0 0,0 0,1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882 241,'-1'3,"0"1,1-1,0 0,0 0,-1 0,1 2,0-2,1 0,0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875 257,'-3'-1,"6"0,0 0,0 0,0 1,0-1,0 0,0 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877 263,'3'0,"0"0,2-1,-1 1,0-1,-1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708 335,'-3'5,"2"-1,1 0,0-1,0 0,3-1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616 219,'-2'4,"2"-1,-1 1,0 0,1-1,0 2,-1-1,1-1,-1 0,3-6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707 334,'3'-2,"1"2,-1 0,1 0,-1 0,1-1,0 1,-1 0,0-1,0 1,1-1,1 1,-2 0,1 0,-1 0,0 3,-2 0,0 0,0 0,-1 0,0 1,0-1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711 354,'-3'0,"6"0,1 0,0 0,-1 0,2 0,1 1,-3-1,1 0,-1 0,0 0,0 0,2 0,0 0,-1 0,-7 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785 334,'-1'3,"1"1,0 1,-1-2,1 1,0-1,3-2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786 334,'3'-2,"0"2,1 0,4-1,-5 0,0 1,1 0,1 0,-2 0,0 1,0-1,0 1,0 0,0 1,-3 1,1 0,-1 0,0 0,0 0,2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797 357,'-3'0,"6"0,1 0,0 0,-1 0,1 0,-1 0,1 0,0 0,0 0,0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857 342,'-1'4,"1"-1,-1 0,1 0,0 0,3-4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856 335,'4'-2,"-1"2,0-1,2 1,-2 0,0 0,0-1,1 1,0 0,0 1,-1-1,0 1,0 1,-2 1,-1 0,0 0,0 0,-1 0,-2 2,-1-3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872 356,'-3'-1,"6"1,0 0,1 0,1 0,-1 0,0 0,0 0,-1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921 341,'-1'3,"1"1,1-1,0 0,0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923 336,'0'-3,"3"3,2 0,-1-1,0 1,-1 0,0 0,0 0,1 1,-1 2,-1 0,-2 0,0 0,0 1,-1-1,0 0,-1 0,-1-1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632 131,'-2'3,"1"1,-1-1,0 0,-1 2,1-2,0 0,1 0,4-1,1-1,0 1,-1-1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624 242,'3'2,"0"-3,0 0,-1-2,-1 0,-1 0,-3 2,0 4,1 0,-1 0,3 0,3 0,0-3,0 0,0-1,-1-2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938 359,'3'-2,"0"2,1 1,0-1,1 0,-1 0,0 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741 292,'1'-3,"0"0,1 0,-1 6,-2 0,0 1,-1 1,1 1,0-1,-2 4,1-1,0 1,-1 1,2-1,0 5,1-10,0 0,2 1,1 0,-2-1,1 0,-1 0,2-3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944 301,'-2'5,"1"-2,0 1,1 1,-1 1,0 0,0 0,0 0,0 1,0-3,0 0,0 0,1 0,-1 0,1 0,-1-1,0 0,0 1,1-1,0 1,0 0,0-1,0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754 314,'-4'-2,"0"1,0 1,0 1,1 0,-1 0,1 0,-1 1,1-1,-1 1,1 1,-1 0,1-1,-2 3,3-2,0 3,2 0,0-2,3 0,2-1,-2-2,0 0,1-1,0 1,-1-1,2 0,-1-1,0 0,-1 1,0-1,0-1,2 0,-1 0,0-1,0 1,-2-2,0 1,-1 0,-1-1,-1 1,-1 0,-3-1,2 3,0 1,-4-2,2 2,1 0,0 0,-2 0,0 2,1-1,0 1,0 0,1 0,0-1,0 3,2 0,1 2,1-3,0 0,3 2,1-2,0 1,0-3,-1 0,1 0,0-1,0 0,0 0,0 0,0-2,0 1,0-1,1 0,-2 0,1 0,-1 0,0 1,0-2,-2 0,0 0,-1-1,-1-2,-1 3,-2 0,1 2,-1-1,1 1,0-1,0 2,-1-1,-1 1,0 0,1 0,0 1,0 2,0-2,0 2,1-1,0 3,1-2,1 3,1-1,1 0,2-1,1-1,-1-2,0-1,0 1,4-1,-4 1,0-1,2-1,-1 0,-1 0,2-1,-1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944 329,'3'-2,"-4"-1,-3 3,-1 1,1 1,1-1,0 1,-1-1,-1 2,1 1,0 2,3-2,1 0,1-1,3-1,-1 0,0-1,0-1,1 1,0-1,-1 0,0-1,0 0,0 0,2 0,-1 0,1 0,-2-1,0 0,-1-2,-2 1,1-1,-1 1,0-1,-3 1,-2 0,0 2,1 0,1 1,-1 0,-2 0,1 2,1-1,1 0,-2 2,2 0,2 1,0 0,1 2,0-2,1 0,2-2,1 0,0 0,-1-2,3 1,-1-2,-1-1,1 0,-1 0,-1 1,0-2,0 1,0-1,-3 0,0 0,-3 1,0 1,-1 0,1 1,0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746 334,'-3'0,"1"3,0 0,0 0,1 0,-1 0,1 0,4-4,1-3,-2 0,1 1,-1-1,1 1,-6 6,2 0,-2 0,1 0,2 0,-3 0,6-3,0-3,-1-1,1 0,1 1,-2 0,1 1,-6 4,1 1,-1 0,0 0,2 1,-1-1,1 0,0 0,4-3,-1-4,2 1,-1-1,1-1,-1 2,0 1,-5 5,-1-1,2 1,-3 2,3-2,-1 0,5-3,1-3,-2 0,1 0,-2 6,-2 0,-2 1,3-1,3-3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928 340,'1'-3,"-4"6,0-1,0 3,6-4,0-4,0 1,-6 6,0-1,1 0,0 0,5-2,0-3,-2 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590 186,'0'-3,"-4"0,1 2,-2 0,1 1,-6 0,6 0,0 0,-1 0,1 1,-1 0,-2 0,2 0,0 0,0 1,0 0,-1 0,1 0,1 0,1 0,-4 4,4-4,1 1,0 1,2 1,3 0,1-3,-1 0,2 0,-1 0,6 2,-4-3,0 0,7 1,-7-2,1 0,-1 0,1-1,-2 0,0 0,7-3,-8 3,-1 0,3-1,-3 1,0 0,2-1,-2 0,0-1,-3 0,1 0,-2-1,-1-1,-2 0,1 3,-1 0,-1 0,1 0,-2 1,1 0,-1 0,0 0,1 1,0 0,-4 0,6 0,-1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721 187,'-1'-3,"-3"2,-1 0,0 0,1 0,1 1,0 0,0 0,-2 0,0 0,0 0,1 0,0 1,-6 1,5-1,1 1,-1 0,0 1,1 1,0 0,-1 4,3-2,3 0,1-3,-1 0,2-1,2 1,-1-1,0-1,1 1,-1 0,-1-1,1 1,1-1,0 0,0 0,-1-1,1 0,0-1,0 0,0 0,-1 0,-1 0,0 0,5-1,-3-1,-2 2,2-2,0-1,-3 1,0-1,-1 0,-1 1,-1-1,-2 2,-2-1,0 1,1 1,0-1,-1 1,-4 0,4 0,0 0,2 0,-1 1,-1-1,2 1,0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698 262,'-3'-1,"6"4,-1 0,1 0,1 1,0 1,-1-3,0 1,0-1,-2 1,3 3,-2-3,0 0,2 0,-1 0,0 0,-1 0,-2 0,-3-6,1 0,-1 0,2 0,-1 0,5 3,1 4,0 0,-2-1,1 0,-2 0,-1 0,-3-1,-1-2,1 0,-1 0,1-2,0 1,0 0,2-2,1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661 218,'-3'-1,"1"4,0 0,0 1,2 0,3-1,0-2,0 1,-4 1,-3-1,0 0,4-5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646 260,'0'-3,"-3"1,-1 3,2 3,-1-1,2 0,0 0,0 1,0 0,3-1,1-3,0-1,-1-2,0 0,2-1,-3 1,1 0,-1 0,-4 6,2 0,0 0,0 0,1 1,2-1,2-1,-3-5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658 271,'0'3,"0"0,0 0,0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659 261,'2'0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626 249,'-2'4,"1"0,0 0,0-1,0 4,1-3,0-1,0 0,0 1,0-1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633 251,'3'-1,"2"1,-1 0,1 0,-1 0,0 0,-1 1,1-1,-1 1,0 1,0 1,-1 0,-2 0,0 0,0 0,-1 0,1 0,-1 0,1 0,0 0,0 0,-1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634 289,'3'-1,"1"1,0 0,-1 0,0 0,0 0,2 0,-1 0,1 1,-1-1,-1 0,0 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745 436,'2'-3,"2"1,-1 2,2 0,-2 0,1 0,1 0,-1 0,0 0,-1-1,1 1,-1 0,1 0,0-1,0 1,0-1,0 0,-1 1,0-1,0 1,2-1,0 0,-2 1,-6-1,0 2,0-1,0 1,-1-1,0 1,1 0,0-1,-3 1,2 0,1-1,-1 1,0 0,0-1,-2 0,1 1,2-1,-1 0,0 1,0-1,0 1,1-1,-1 0,7 0,0 0,2-1,0 0,-1 1,-1-1,2 1,-1-1,0 0,1 1,4-2,-3 1,-1 0,-1 0,0 1,-1-1,1 1,-1 0,1 0,-1 0,-7 0,0 1,1-1,0 0,-1 1,1-1,0 0,-1 1,0-1,0 0,0 0,-1 0,0 0,-1 0,2 0,-1 0,2 0,-1 0,1 0,-1-1,8 1,1 1,-2 0,0-1,0 0,1 0,0 1,0-1,1 0,-1 0,1 0,0 0,1 0,-1-1,0 1,-1-1,0 1,1 0,-2-1,2 1,-1-1,-1 1,-8 0,1 0,1 0,0 0,-1 0,0 0,0 0,0 0,0 0,0 0,-2 0,1 0,1 1,-1-1,-4 0,3 0,1 1,2-1,7-1,0 1,-1-1,1 1,0 0,0 0,0 0,-1 0,1-1,-1 1,1 0,1 0,-1-1,0 1,-1 0,1-1,2 0,-2 1,-7 0,-2 0,1 0,0 0,1 0,0 0,-1 0,0 0,0 0,0 0,0 0,0 0,1 0,0 1,-1 0,1-1,-1 1,8-1,-1 0,5-2,-3 1,-2 1,3-1,-3 1,1-1,1 1,-1 0,-1-1,0 1,0 0,5 0,-4-1,-1 1,0-1,0 0,1 0,-1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276 570,'3'0,"0"2,0-1,0-1,0-1,1 1,-1 0,0-1,0 0,1 0,0 0,-1 1,0 0,0-1,0 1,0 1,0 0,1-1,-1 0,0 0,0 0,0 0,0 0,0 0,1 0,0-1,0 1,-1-1,0 1,0 0,0 0,1-1,-1 1,0-1,0 1,0 0,0 0,0-1,0 2,0 0,1 1,-1-2,0 0,0 1,1-1,0 1,0-1,0 1,0-1,-1 0,0-1,1 1,-1 0,0 0,0 0,1 0,-1 0,1 0,-1-1,0 1,1-1,-1 0,0-1,0 2,0-1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456 495,'0'5,"-1"-2,1 1,0 0,-1 0,1 0,0-1,1 0,0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723 352,'-3'3,"3"0,-3 3,1 2,1-5,-2 2,2-2,1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658 227,'-3'-1,"6"1,0 0,1-1,-1 0,0 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470 501,'2'-3,"1"2,0 0,1-2,-1 3,0 0,-3 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470 497,'-1'3,"0"0,0 1,0 0,0-1,1 1,0-1,-1 0,1 0,-3-4,2-2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477 507,'0'3,"0"1,0-1,0 0,0 0,1-7,-1 1,3 0,-2 0,2-1,0 3,0 1,-2 3,-1 0,0 1,0-1,0 0,0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457 495,'-4'1,"1"4,0 0,0 0,2-2,1 1,-1 0,5-5,-1-4,0 3,-2-1,1 0,0-2,0 2,-1 0,-1-1,-4 3,0 6,1-2,1 0,-1-1,1 1,-1 2,3-1,0-1,3-1,0-2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511 492,'-3'0,"2"4,-1-1,1 0,0 0,-1 0,1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506 501,'3'-1,"0"1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507 503,'-1'3,"0"0,1 0,0 0,0 0,0 0,1 0,2-2,-2-4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529 490,'-3'0,"2"3,1 0,3-1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542 489,'-3'1,"-1"2,0 0,1-2,0 0,7 0,-1-2,1 0,-1 0,0 0,-1-2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534 483,'-3'3,"3"0,0 0,0 1,0-1,2 0,-1 0,0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772 218,'-3'-1,"1"4,-1 0,1 1,2-1,1 0,2-1,2 0,-4 1,-4-2,0 1,0-1,0 0,0-1,2-3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536 498,'-3'0,"0"3,0-1,1 1,5-4,0 0,0-1,0 2,0-1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526 510,'-1'3,"5"-2,0-1,0-1,0-1,-2-1,-2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540 505,'-3'1,"0"0,-1 2,1 0,2 0,1 0,3-2,1-3,0 0,-6 5,1 0,-2-1,6-4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551 489,'-2'3,"1"1,0-1,0 1,-1-1,2 0,-1 0,3-6,0 0,1 1,0 0,-1 5,-4 1,0-1,0 0,0 0,1 0,-2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544 513,'0'3,"3"0,1 0,-1-2,2 1,-1 0,0-1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682 571,'-3'0,"0"-1,0 1,6 2,1-2,0 1,1 0,-1-1,2 0,-2 0,1 0,1 0,0 0,-2 0,1 0,0 0,1 0,-1 0,0-1,-1 1,2 0,-2-1,1 1,-1-1,2 1,-2 0,0 0,0 0,-1-1,1 1,1 0,-2 0,1 0,0 0,0 0,-1 0,-7 2,1-2,0 0,0 0,-1 0,1 0,0 1,0-1,0 0,0 0,0 0,-1 0,-1 1,1-1,-1 0,0 0,1 0,-2 0,0 0,1 0,0 0,1 0,-1 0,-4 1,5-1,1 0,-1 0,0 0,-1 0,1 0,1 1,6-1,1 1,1-1,-2 0,1 0,-1 0,1 0,-1 0,2 0,-1 0,1 0,0 0,0 0,8 0,-8 0,0 0,1 0,0 0,-1 0,0 0,0 0,0 0,0 0,-1 0,0 0,1 0,-2 0,1 0,-1 1,1-1,0 0,-1 0,1 0,-1 0,0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577,'-3'0,"6"0,1 0,0 0,0 0,5 0,-4 0,2 0,1 0,-2-1,1 1,-1 0,1 0,-2 0,1 0,0 0,-1 0,0 0,-1 0,0 0,1 0,-2 0,0 0,1 1,-1 0,0-1,1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114 633,'4'-1,"1"1,-1 0,1 0,0 0,-1 0,0 0,0 0,4 0,-3-1,-1 1,1-1,-1 1,0-1,0 0,1 0,0 0,3-1,-4 1,0 0,5-1,-4 0,2 1,-4 0,0 1,0-1,3 0,-3 1,0-1,0 2,0 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637 152,'0'4,"0"1,0-1,-1 0,1 1,0-1,-1 0,1 2,0-1,0-2,1 0,0 0,-2-7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645 150,'0'-3,"3"2,0 1,2 0,-2 0,1 0,1 0,-1 0,1 0,-1-1,0 1,-1 0,0 0,1 0,-1 0,1 0,0-1,0 1,0 0,1-1,-1 1,0 0,1 0,-1 0,-1 0,1 0,-1 0,0 0,1 0,0 0,1 0,-1 0,-1 0,1 0,-1 0,0 0,0 0,0 0,0 0,0 1,1-1,-1 0,1 0,0 0,-1 0,0 0,0 0,1 0,-1 0,0 0,0-1,0 1,1 0,-1 1,0-1,0 1,1 0,-1-1,1 0,-1 0,0 0,2 1,-2-1,0 0,0-1,1 1,0-1,-1 1,1 0,-1 0,0 0,0 0,0 1,-2 2,2-2,0 1,1 0,-2 1,-1 0,0 0,0 0,-1 0,0 2,1-2,-1 0,1 0,-1 0,0 0,1 0,-1 0,-1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767 228,'4'-2,"-1"1,1 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633 196,'5'3,"-1"-3,-1 0,2 0,-2 0,0 0,0 0,3 0,-3 0,1 0,-1 0,2 1,-1-1,1 1,-1-1,1 1,-2-1,0 0,1 0,0 0,0 0,0-1,0 1,0 0,1 0,-1 0,1 0,-1-1,0 1,0 0,1 0,-1 0,0 0,0 1,-1-1,2 0,-1 0,-1 1,0-1,1 0,0 1,0-1,0 0,-1 0,1 1,-1-1,1 0,0 0,1 0,-1 0,-1 1,3-1,-2 0,0 0,1 1,-2-1,2 0,0 1,-2-1,1 0,-1 1,0-1,1 0,-1 0,0 0,0 0,0 0,0 0,0 0,0 0,0 0,0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639 202,'3'-2,"0"1,2 1,1 0,-2 0,0 0,1 0,0 0,-1-1,-1 1,1 0,0 0,0 0,1 0,-2 1,-6 0,0-1,-3 0,3 0,-1 0,-2 0,3 0,-1 0,0 0,0 0,1-1,-1 1,1 0,-1 0,0 0,1 0,0 0,8 1,-1-1,-1 0,1 0,1 0,-1 0,1 0,5-1,-3 1,-1 0,-1 0,1 0,-3-1,1 1,2 0,-9 1,-1 0,0-1,-1 0,2 0,-3 0,1 0,2 0,0-1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233 257,'3'0,"0"0,0-1,0 1,0 0,1 0,0 0,-1 0,0 0,0-1,1 1,-1-1,0 1,1-1,-1 0,0 1,0-1,0 2,0 0,0-1,0 0,1-1,0 1,-1 0,0 0,0 0,1 0,0-1,-1 1,0 1,0-1,1 0,-1-1,0 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422 252,'3'0,"0"0,0 0,0 0,0 0,0 0,0 0,0 0,0 0,0 0,0 0,1 0,-1 0,0 0,0 0,0 0,0 0,0 0,0 0,0 0,0 0,1 0,0 0,0 0,-1 0,0 0,0 1,1-1,-1 0,0 1,1-1,0 0,-1 0,1 0,-1 0,0 0,1 0,0-1,-1 1,2 0,-1-1,-1 1,0 0,1 0,0-1,1 0,-1 1,0 0,0 0,0 0,0 1,-1-1,0 0,0 1,2-1,-1 0,-1 0,0 0,0 0,0 0,0 0,0 0,1 0,-1 0,0 0,0 0,1 0,0 1,0-1,-1 0,0 0,0 0,0 0,0-1,0 1,0 0,0-1,0 1,0-1,1 1,-1 0,0 0,0 0,0-1,0 1,0 0,1 1,-1-1,0 0,0 0,0 0,0 0,0 0,0 0,0 0,0 0,1 0,0 0,-1 1,0-1,0 1,0-1,0 0,0 0,0-1,0 1,0 0,0 0,0 0,0 1,-2-4,0 0,-1 0,1-1,-1 1,0 0,-1-1,0 1,1 0,-1 0,0 0,-2 1,1-1,-1 3,0-2,0 0,0 2,0 0,0-1,0 1,-3 0,3 0,0 1,0 0,0 1,0-1,5 2,-3 0,0 2,1-2,-1 0,0 0,0 0,1 0,-1 2,1-2,0 0,0 0,1 0,2-1,-2-5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823 255,'3'-1,"0"2,0-1,0 0,0-1,0 1,0-1,2 1,-1-1,0 1,-1 0,3 0,-2 0,0 0,-1 0,0 0,0 0,0 0,0 0,0 0,1 0,-1 0,0-1,0 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135 254,'-1'-3,"0"6,1 0,0 1,0 4,0-4,0-1,-1 1,1-1,0 0,0 0,0 2,0-1,0 0,0 0,0-1,1-6,0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140 251,'-1'-3,"4"3,0 0,0 0,0 0,1 0,-1 0,0 0,0 1,0-1,0 1,1-1,0 0,-1 0,0 0,1 0,-1 0,0-1,0 1,0 0,1 0,-1 0,0 0,0 0,0 0,0-1,0 1,0 0,0 0,0 1,1-1,0 0,-1 1,0 0,0 0,1 0,0-1,-1 0,0 0,0 0,0 1,0-1,0 1,0 2,-2 0,0 1,-1 0,0 0,0 0,0 0,0-1,1 1,1-1,-2 0,1 0,-1 0,0 0,0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144 306,'-4'0,"4"-3,4 3,0-1,0 1,0 0,0 0,2 0,-1-1,-1 1,-1-1,0 1,1 0,0-1,-1 1,1 0,0 0,1 0,-1 0,-1 1,3-1,-3 1,0-1,1 0,-1 0,1 0,-1 0,0 0,0 0,1 0,-1 0,0 0,0 0,0-1,0-1,0 1,0 0,0 2,0-1,0 0,1-1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329 309,'-1'-3,"3"6,2-1,0-1,-1-1,0 0,0 0,0 0,0-1,0 0,2 0,1-1,-3 1,1-1,-1 1,1 0,-1 1,0 0,0 0,0 0,0 0,0 0,0 1,0 0,0 0,0 0,0 0,0-1,0 0,0 0,2-1,-1 0,-1 0,1 0,-1 3,0-1,0 0,0-1,1 0,0-1,-1 0,0 1,1-1,-1 0,0 0,0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609 301,'3'-1,"0"0,0 1,0 0,1 0,0 0,-1 0,0 0,0 0,1 0,-1 0,2 0,-1 0,0 0,-1 0,0 0,0 0,1 1,1-1,-2 0,0 0,0-1,0 1,0 0,0 0,0 0,0-1,0 1,0-1,1 1,-1 0,0 0,0 0,0 0,0 0,0 0,1 1,0-1,-1 0,0 0,0 0,0 0,0 0,0 0,0 0,0-1,-4-2,0 0,1 0,-3-2,2 2,0 0,-1 0,1 0,0 0,-2 1,1-1,-1 3,0 0,-1 1,0-1,1 0,0 0,0-1,-1 0,0 1,1 0,0 0,-1 0,1 0,0-1,0 1,0 0,0-1,0 1,0 0,-1-1,0 1,0 0,0 0,-1 0,2 0,0 0,0 0,0 0,0 0,-1 0,0 0,1 0,0 0,0 0,0 0,-1 0,0 0,1 0,0 0,-1-1,0 1,1 0,4 3,-1 0,0 1,0 0,0 1,0-1,0 0,1 0,-1-1,1 0,-1 0,2 0,1-3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786 235,'3'0,"0"-2,0-1,-2 0,-4 2,0 1,1 3,0 0,1 0,0 0,1 0,2 0,1-3,0-1,0-1,0 0,0-1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97 335,'-3'3,"2"1,-1-1,0 1,0-1,-1 1,0-1,2 0,-2-1,2 1,4-2,-5 2,-1-2,0-1,6 0,0 1,0 1,-2 1,-1 1,0-1,0 0,-1 2,1-2,0 0,0 0,0 0,1 0,2-2,0-1,0-2,0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323 361,'0'-3,"3"3,0 0,0 0,0 0,0 0,0 0,0 1,0 0,1-1,-1 1,0 0,0-1,1 1,-1-1,0 0,0 0,1 0,-1 0,0 0,1 0,-1 0,0 0,0 0,0 0,0 0,1-1,0 1,-1 0,0 0,2-1,-2 1,2 0,-1 0,-1 0,0 0,0 0,1 0,0 0,-1 0,0 0,1 0,-1 1,0-1,0 0,1 0,0 1,0-1,0 0,-1 0,0 0,0 0,1 0,0 1,-1-1,0 1,0-1,1 1,-1-1,0 1,0-1,0 0,3 0,-2 0,-1 0,1 1,-1-1,1 1,0 0,-1-1,1 1,-1-1,0 0,1 0,0 0,0 0,0 0,0 0,-1-1,0 1,0 0,0 0,0 0,1 1,-1-1,0 0,0 0,0 0,2 0,-2-1,0 1,0-1,0 1,0 0,0 0,1-1,0 1,0 0,-1 0,0-1,0 0,1 0,0 1,-1 0,0 0,0 0,0 0,1 0,-1 0,0 0,1 0,0 0,-1 0,0 0,0-1,1 0,-1-1,0 1,0-1,-1-1,0 0,-1 0,-1 0,0 0,0 0,-1 0,-1 0,0 0,-1 1,0 1,0 0,0 0,0 1,-1 0,1-1,0 1,0-1,-1 1,1-1,0 1,0 0,-1-1,1 0,0 1,0-1,0 1,0-1,0 0,-1 1,1-1,0 1,0 0,-1-1,0 1,0 0,1-1,0 1,0 0,-1 0,1 0,0 0,0 0,-1 1,1-1,0 0,0 0,-1 0,1 0,0 0,0 1,-1-1,1 0,0 0,0 0,-1 0,1 0,0 0,-1 0,1 0,0-1,-1 1,1 0,0 0,-1-1,1 1,0 0,0 0,-1 0,1 0,0 0,-1 0,0-1,0 1,1 0,0 0,0 0,0 0,0 1,0-1,0 0,-1 0,1-1,0 1,0 0,0 0,0 0,0 0,-1 0,1 0,0 0,0 0,-1 0,1 0,0 0,-1 0,1 1,0-1,0 0,0 0,0 0,0 0,0 0,0 0,0-1,0 1,0 0,0 0,0 1,0-1,0 1,1 2,1 1,1-1,0 0,0 4,0-2,0-2,1 2,0-2,-1 0,2 0,-2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228 423,'0'-3,"3"3,0 0,0 0,0 0,1 0,-1-1,0 1,0 0,0 0,0 0,0 0,0 0,1 0,1 0,0 0,-1 0,0 0,0-1,1 1,0 0,-2 0,1 0,1 0,0 0,-1 0,1 0,-1 1,0-1,-1 0,3 0,-3 0,2 0,-1 0,1 0,-1 0,-1 0,0 0,0 0,2 0,-2 0,0 0,0 0,0 0,2 0,-2 0,3 0,-2 0,-1 0,0 0,0 0,0 0,0 0,1 0,-1 0,3 0,-3 0,0 0,0 0,3 0,-3 0,2 0,0 0,0 0,-2 0,0 0,0 1,0-1,1 0,-1 0,3 0,-2 0,1 0,-1 0,0 0,1 0,-1 0,-1 0,0 0,0 0,0 0,2 0,-1 0,1 0,-2 0,2 0,-1 0,-1 0,0 0,0 0,0 0,0 0,0 0,-6 0,-1 1,1-1,0 0,-1 0,0 0,0 0,-1 0,2 0,-3 0,3 0,-1 0,-2 1,3-1,-1 0,-2 0,2 0,1 0,0 0,0 0,-1 0,1 0,-1 0,1 0,0 0,-1 0,1 0,0 0,-1-1,0 1,0 0,0-1,1 1,0 0,-1 0,0 0,0-1,0 1,0 0,0 0,0 0,-1 0,1 0,0 0,0 0,0 0,0 0,0 0,0 0,-1 0,1 0,1 0,-1 0,0 0,0 0,0 0,0 0,0 0,1 0,0 0,0 0,-1 0,0 0,1 0,0 0,-1 0,-1 0,2 0,-1 0,0 0,-1 1,2-1,-2 0,0 0,2 0,-2 1,1 0,1-1,0 0,-1 1,0-1,1 0,0 0,0 0,0 0,0 0,0 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596 383,'0'3,"-1"1,0-1,0 1,-1-1,1 1,1-1,-2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591 403,'2'3,"-2"0,0 0,-1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599 399,'0'3,"0"0,0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608 381,'0'4,"-1"-1,0 0,-1 0,4-6,0 0,0 0,1 2,-2 4,-2 1,-1-1,0 0,0 0,-1-1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607 394,'4'0,"-1"1,0 1,0-1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611 399,'-3'1,"1"2,0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612 404,'-2'3,"4"0,-2 0,-1 0,-2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821 217,'-3'-1,"0"2,0 2,1 0,0 0,2 0,3 1,1-3,0 0,-2 2,-5-1,0-1,0 0,0 0,0 0,3-4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634 384,'3'-2,"-3"6,-1-1,-1 1,0 0,1-1,2 0,-1 0,-1 0,1 0,3-4,0-2,-2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650 379,'-3'2,"2"1,0 0,-1 1,1-1,1 0,0 0,1-6,2 1,-1-1,1 1,0 2,-2 3,-2 0,-1 0,1 0,-2-1,1 1,0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643 402,'0'3,"3"-1,1 2,0 0,-1-2,0-1,0-2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694 384,'-3'-2,"1"5,1 1,1-1,-2 2,2-1,0-1,0 0,0 0,0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694 395,'3'0,"-2"3,0 0,-2 0,-2-1,-1-1,1-1,3 3,3-2,0 1,0-1,0 0,0 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716 407,'-1'4,"1"-1,0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720 397,'-3'-2,"6"2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138 476,'3'-1,"0"1,1 0,-1 0,0 0,0 0,2 0,-1-1,3 1,-1 0,-1 0,-1 0,-1 0,2 1,-1-1,1 0,0 0,-2 0,1-1,0-1,1 2,-2 1,0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329 477,'-3'1,"0"1,6-1,1-1,1-1,-1 1,1 0,-1 0,1-1,-2 1,5 0,-4 0,-1 0,0 0,0 1,0 0,0-1,0 0,0 1,0-1,0-1,0 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371 528,'3'2,"0"-1,0 0,0-1,1-1,-1 1,0 0,0-1,0 0,0 0,0 0,0 1,0-1,-1 4,1-2,0 0,0-1,0 0,1 0,-1 0,0 0,1-1,-1 1,1 0,-1 1,0-1,0 0,1 0,0-1,-1 0,0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815 226,'3'-3,"0"3,0 0,0 0,0-1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379 523,'-1'3,"1"1,-1-1,1 0,0 0,0 1,-1 3,1-3,-1 3,1-4,1 0,1-6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378 527,'-3'0,"1"3,0 0,1 0,1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383 526,'3'3,"0"0,0-2,0-1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389 491,'-1'-3,"4"1,1 1,0 1,-1 0,0 0,0 1,-1 2,0 0,-2-6,0 0,0 0,2 6,-1 0,0 0,-2 0,-2-2,1-4,-1 1,0 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414 502,'3'-2,"-1"-1,1-1,0 2,-1-1,1 1,0 0,0 0,0 1,0 1,0 0,0 0,0 1,-1 2,1-2,0 2,-2 0,0 0,-1 0,3-2,-3-4,0 0,0 0,0 0,-1 0,2 6,0 0,0 0,-1 0,-4-1,1-4,0-1,0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466 504,'3'0,"0"-2,-1-1,1 0,-1 0,1 0,0 1,-1-1,1 2,1 0,0 1,-1 0,0 0,-4-3,-2 1,7 0,-1 2,0 0,0 1,0 1,-5 1,-1 0,0-1,0 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403 475,'-3'0,"2"3,-1 1,2-1,0 0,-1 5,1-4,0 0,-1-1,1 1,0-1,0 0,0 3,0-2,0-1,2-6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407 479,'2'-3,"1"3,1 1,-2 2,-2 0,0 3,0-2,0-1,0 0,0 2,-1-1,1 0,0-1,0 0,0 1,0-1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406 529,'-4'0,"5"3,3-3,-1 0,0 0,1-1,-1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457 477,'-1'3,"0"0,0 2,0 4,0-4,1-1,-1-1,1 1,-1-1,0 1,1 0,0 0,0-1,1 0,2-1,-2-5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755 213,'-2'3,"1"0,0 2,0-2,0 2,1-1,0-1,0 0,0 0,2 0,1-2,-1-4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459 480,'-3'-2,"6"-1,0 2,0 1,0 1,-1 3,0 0,-2 0,1 0,-1-1,0 1,0 1,-1-2,1 0,0 2,1-1,-1-1,2 1,-1-1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458 531,'-5'0,"3"3,5-2,2-1,-2 0,0 0,0 0,2-1,-1 0,0-1,-1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354,'2'0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304 195,'3'0,"0"1,0 0,-1 2,1-2,0-1,0-1,0 0,0 1,0-1,2 1,-2-2,0 2,0-1,-1 4,1-2,0 0,0-1,0 0,0 0,0 0,0-1,0 1,0-1,0 1,0-1,0 0,0 1,0 1,0 0,0 0,0-1,0 0,0-1,0 1,0-1,0 1,0 1,0-1,1 0,-1-2,0 1,0 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106 255,'3'1,"0"0,0-1,0 0,1 0,-1 0,0 0,0-1,0 1,0 0,0 0,0 0,0 0,0 0,0 0,0 0,0 0,0 0,1-1,-1 1,0-1,0 2,0-1,0 0,0 0,0 0,0 1,0-1,0 0,0 0,0 0,0 0,0 0,0 0,0 1,0-1,0-1,0 1,1-1,0 1,-1-1,0 1,0-1,0 0,0 0,0 1,0-1,0 1,0 0,0 0,0 0,0 1,0-1,0 1,0-1,0 1,0-1,0 0,0 1,1-1,0-1,0 1,-1 0,0 0,0-1,0 1,1 0,-1 0,0-1,1 1,-1 0,0 0,0 0,0 0,0 0,0 0,1 0,-1 0,0 1,0-1,1 0,0 0,-1 0,0 0,1 0,-1 0,0 0,0 0,1 0,-1 0,0 0,0 0,0-1,2 1,-1 0,-1 0,0 0,0 0,2 0,-2 0,2 0,-2 0,0 0,0 0,0 0,1-1,1 1,0 0,-1 0,1 0,-1-1,0 1,1 0,-2 0,0 0,0 0,0 0,2 0,-1 0,1 0,-2 0,1 0,2 0,-2 0,0 0,0 1,-1-1,0 0,0 0,1 0,0 0,0 1,-1-1,0 0,0 0,0 0,0 1,0-1,0 1,0-1,0 1,0-1,0 0,0 0,0 0,0 0,0 0,0 0,1 0,0 0,-1 0,0 1,0-1,0 1,0-1,0 0,1 1,0-1,-1 0,0 0,0 0,1 0,0 0,-1 0,0 0,0 0,0 0,0 0,0 0,0 0,0 0,0 0,0 0,2 0,-1 0,-1-1,0 1,0 0,0 0,0-1,0 1,1 0,0-1,-1 1,0 0,0 0,0 0,0 0,0-1,0 1,0-2,0 0,-3-1,1 0,0 0,-1 0,0 0,0 0,0 0,0 0,0 0,0 0,-2 0,-1 1,0 0,0 1,0 1,0-1,0 0,0 0,0 1,0-2,0 2,0-1,-1 1,0-1,1 1,0-1,0 1,0-1,0 1,0-1,0 1,0 0,0 0,0-1,-1 1,1 0,0 0,-1-1,0 1,-1 0,-1 0,3 0,0 0,0 0,0 0,-1 0,0 0,0 0,0 0,1 0,0 0,-1 0,0 1,0-1,0 0,0 0,1 0,0 0,0 0,0 0,0 0,-1 0,1 0,0 0,-2 0,2 0,0 0,0 0,-1 0,0 0,1 0,0 0,-1 0,0 0,1 0,0 0,0 0,-1 0,1-1,0 1,0 0,-1-1,0 1,0 0,0 1,1-1,0 0,0 0,-1 0,1 0,-1 0,1 0,0 0,0 1,-1-1,1 0,0 0,0 0,0 0,0 0,0 0,0 0,0 1,-1-1,0 0,0 0,1 1,0-1,-1 0,0 0,0 0,0 0,0 0,1 1,0-1,0 0,0 0,0 1,0-1,-1 0,1-1,0 1,0 0,0-1,0 1,0 0,0 0,0 0,0 0,-1 0,0 0,0 0,0 0,1 0,0 0,0 0,-1 0,0 0,-1 0,1 1,1-1,0 0,-1 0,0 0,0 0,1 0,-1 0,1 0,-1-1,0 1,1 0,-1 0,1-1,0 1,-1 0,1 0,0-1,0 1,0-1,-2 1,0-1,1 1,0 0,1 0,-2 0,1 0,1 0,-1 0,1 0,0 0,0 0,0 0,-1 0,-1 0,2 0,0-1,0 0,0 1,-1 0,0 0,1 0,0 0,-1 0,1 0,0 1,0-1,-1 1,1-1,-3 2,2-2,-1 1,2 0,0-1,0 0,0 1,0 0,0 0,0 0,0 1,1 1,1 0,1 0,0 0,-1 0,1 0,-1 0,1 1,-1-1,0 0,0 0,1 0,0 0,1 0,1 0,1-1,0-1,0 0,0 0,0-1,0 1,0-2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772 299,'3'0,"0"3,0-2,0 0,0 0,0 0,0-1,0-1,0 1,0-1,0 0,1 0,-1 1,0-1,0 0,0 0,0 1,0 1,0 1,0 0,0-1,1-1,-1 0,0-1,0 1,0-1,0-1,0 1,0 0,0 0,0 1,0-1,0 3,0 0,0-1,0 0,0-1,0 0,1 0,-1 0,0-1,0 0,0 0,0 1,0 2,0-1,0 0,0-1,0 0,1 0,-1-1,0 1,0-1,0 1,0 0,0 0,0-1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308,'3'1,"0"0,0 0,0-1,0 0,1 0,2 0,-3 0,1 0,0 0,-1 0,0 0,0 0,1 0,0 0,-1 0,0 0,0 1,1-1,0 1,-1 0,0 0,0-1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175 349,'3'-1,"0"1,0 0,0 0,0 0,0 1,0-1,0-1,0 1,0-1,0 1,0 0,0 0,0 0,0-1,0 0,0 0,0 0,0 1,0-1,0 1,0-1,0 1,0 1,0-1,0 0,0 0,0 1,0-1,0 0,0 1,0-1,0 0,1 0,-1 0,0 1,0-1,0 0,0 1,0-1,0 1,1-1,-1 1,0-1,0-1,0 1,0 0,0 0,0 0,0 0,0 0,1 0,-1 0,1 0,-1 0,0 0,0 1,0 0,0-1,1 0,-1 0,0 0,0 0,1 1,0 0,-1-1,0 0,2 1,-2-1,0 0,0 0,0 0,0 0,0 0,0 0,0 1,1-1,-1 0,0 0,0 0,1 0,0 0,-1 0,0 0,0 0,1 0,-1 0,0 1,0-1,0 0,0 0,0-1,0 1,0-1,0 0,-1-2,-1 0,0 0,-1 0,0 0,0 0,0 0,-1 0,0 0,-1 0,1 0,-2 1,0-1,-1 2,1 0,0 1,-1 0,0-1,0 1,1 0,0 0,-1 0,1 0,-1 0,0 0,0 0,1-1,-1 1,0 0,0 0,0-1,-1 1,1 0,1 0,-1 0,-1 0,1 0,0 0,0-1,1 1,0 0,0 0,-1 0,1 0,0 0,0 0,-1-1,1 1,-1 0,1 0,-1 0,-1 0,2 0,-1 0,-2 0,2-1,0 1,0 0,0 0,1 0,0 0,-1 0,1 0,-1 0,1 0,0 0,0 0,0 0,0 0,0 0,-2 0,2 0,0 0,0 0,-1-1,0 1,1-1,-1 1,0 0,1 0,-1 0,1 0,0 0,-1 0,1 0,0 0,-1 0,0 0,1 0,0 0,0 0,0 0,0 1,0 0,0 2,1 0,1 0,-1 0,1 0,0 0,0 0,-1 2,2-2,0 0,0 0,3-1,1-1,-1 0,0-2,0 1,0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743 104,'-2'3,"2"2,-1-1,1-1,0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743 104,'3'-2,"0"2,1 0,0 0,-1 1,0 2,-3 1,0-1,0 0,-1 0,-2-2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764 207,'3'-1,"2"1,-2 0,2-1,-1 1,-1 0,0 0,4-1,-4 1,0 0,0 0,1 1,0 0,0 1,-1-2,1 1,-1 0,1 2,-3 0,0 0,0 0,-1 0,-1 3,0-3,0 0,1 0,0 0,-1 0,1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745 123,'3'-1,"2"1,0 0,-1-1,1 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751 112,'-1'3,"1"0,0 2,1-2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786 107,'-2'4,"2"-1,0 0,1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823 107,'-1'4,"0"-1,1 0,-1 1,2-1,2-2,0-1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851 109,'-1'3,"1"1,0-1,3-1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875 109,'0'4,"0"-1,0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898 108,'0'3,"0"0,0 0,0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925 108,'-2'3,"2"0,0 1,2-1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957 109,'0'3,"0"0,0 0,0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993 107,'3'0,"-3"3,0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635 147,'-1'3,"0"0,0 0,-2 0,2 0,-1 0,-1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763 251,'3'-1,"1"1,-1 1,1-1,6 0,-5 0,0-1,0 1,0-1,-1 1,1-1,-2 1,0 0,1 0,-1 0,0 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111,'0'3,"-1"0,0 0,0 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950 101,'3'1,"0"1,0 0,0 0,-3 1,-3-1,0 0,0 0,0-1,0 1,0-1,2 2,4-2,0-1,0 0,1 0,0 0,-1 0,-1-3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949 104,'-1'-3,"4"4,0 1,0 0,-1 1,0 0,-5 0,-1-2,1 0,0 0,0 0,0 0,1 2,6-3,0 0,0 0,-1 0,0 0,0 0,0 1,-1 2,-3 0,-2-2,-1 1,-1-1,2 0,-2 1,2-2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759 135,'3'-2,"0"2,1 0,0 0,-1 0,0 1,0-1,0 0,0 0,0 0,0 0,4 0,-3 0,-1 0,4 0,-1-1,-2 1,-1 0,2 0,-2 0,2 1,0 0,0-1,-2 0,1 0,-1 0,0 0,0 0,1 0,-1 0,0 0,1 0,-1 0,0 0,0 0,0 0,0 0,0 0,1 0,-1 0,0 1,0-1,0 0,0 1,0 0,0-1,0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96,'3'-2,"1"0,-1 1,0 1,1 0,0 2,-1 0,-1 1,1-2,-6-2,2-2,1 0,1 0,2 2,0 1,0 1,0 0,0 2,0-1,-1 1,-2 0,-1-7,3 1,0 0,1 2,0 0,1 0,-1 1,0 0,0 0,0 2,-1 1,0 0,-2 0,3-2,-2-4,2 1,0 0,1-1,-1 1,0 1,0 1,-2 3,0 0,2 0,0 0,0-4,0-1,0 0,0 1,0 1,0 0,0 2,0-1,0-1,0-1,0-1,0 0,0 0,0 1,0-1,0 1,0 0,0 0,0 0,0 0,1-1,-1 2,1-1,-1 1,0-1,0 1,0 0,1 0,2 0,-2 1,0 0,0 0,-1 0,1 0,-1 0,0 0,0 1,0-1,1 0,-1 0,1 0,0 1,-1 1,0-1,0 1,-1 0,1-1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87,'-3'1,"2"4,-1-1,2 1,-2 0,2 1,-2-1,1 1,0-1,0-2,-1 2,2-2,3-1,0-5,-2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89,'0'-3,"4"3,0 0,-1 1,0-1,-1 3,-2 0,0 0,0 2,0-1,1-1,-1 0,0 3,0-2,-1 0,0-1,-1 1,0-1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815 139,'-3'0,"6"1,0-1,1 0,-1 0,0 0,0-1,2-1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510 352,'0'-3,"0"0,3 4,0-1,2 1,-1 0,0-1,-1 0,0 0,4 0,-3-1,-1 1,0 0,1 0,0-1,0 1,2 0,-3 0,1 0,0 0,0 0,1 0,-2 0,0 0,1 0,2 0,-2 0,1 0,0 0,0 0,0 0,0 0,0 0,1-1,0 1,-1-1,0 1,1 0,0 0,0 0,-1-1,-1 1,2 0,0 0,-1 0,0 1,0-1,0 0,-1 1,1 0,1-1,-1 1,-1 0,0-1,1 1,-1-1,1 0,-1 1,2-1,-2 0,0 0,0 0,0 0,0 0,0 0,-1 0,0 0,0 0,1 0,0 0,0 0,-1 0,0 0,1 1,-1-1,0 1,0-1,0 0,0-1,0 1,0 0,-7 0,1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925 399,'3'-1,"0"2,2-1,-1 0,0 0,-1 0,2 1,2-1,-3 0,0 0,0 0,1 0,-1 1,-1-1,1 0,1 0,-1 1,1-1,-2 0,1 1,0-1,0 1,0-1,0 0,-1 0,0-1,0 1,0 1,0 0,0-1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233 303,'3'-2,"1"2,-1 0,0 0,0 1,0 0,0 0,0 2,0-2,0-1,0 0,0 0,1 0,-1 0,0 0,0 0,0 0,2-1,-2-1,0 1,0-1,0 1,0 0,0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192 447,'-3'-2,"0"2,6 0,0 0,1 0,1-1,-1 0,0 0,-1 1,0-1,0 0,0 1,0-1,1 1,-1-1,1 1,10-1,-10 1,0 1,-1-1,0 1,0-1,1 1,0-1,0 0,0 0,-1 0,0 0,0 0,0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420 447,'-2'-3,"5"2,1 1,0 0,0 0,-1 0,0 0,1 0,0 1,-1-1,3 0,-1 0,-2 0,0 0,0 0,1 0,0 0,0 0,0 0,-1 0,1 0,1 0,-2 0,1 1,0-1,-1 0,2 0,-1 0,0 0,0 0,-1 0,1 0,0 0,0 0,-1 0,1 0,0 0,-1 0,1 0,-1 0,0 0,1 0,-1 0,0 0,0 0,1 0,-1 0,0 0,1 0,-1 0,2 0,-1 0,1 0,-2 0,2 0,0 0,-1 0,-1 0,0 0,0 0,1 0,0-1,0 1,0 0,-1 0,0-1,0 1,1 0,0-1,-1 1,0 0,0 0,0-1,0 1,0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443,'0'-3,"0"0,-4 3,1 3,1 0,1 1,0-1,1 0,3-2,0-1,0-2,0 0,-1-1,0 0,0-1,-1 0,0 0,1 0,-2 1,-3 6,3 0,-1 0,-1 0,2 0,-1 0,2 0,2-2,0-3,-1-1,0 0,0 0,0 0,-4 6,1 0,0 1,-1-1,1 0,1 1,-1-1,1 0,0 0,1 1,2-4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437,'3'0,"-1"3,0 0,-2 1,0-1,-3 0,-1-2,1 0,-1-1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253 498,'-3'-2,"6"2,1 0,0 1,1 0,-1 0,-1 0,0-1,0 1,0-1,0 0,0 0,1 0,0 0,0 0,0 0,-1 0,0 0,1-1,1 1,0 0,-1-1,0 1,0 0,2-1,-1 1,0-1,4 1,-4-1,0 1,-1 0,1-1,1 0,-1 1,-1 0,0-1,1 1,-1 0,1 0,-1 0,-1 0,0 0,1 0,1 0,-2 0,0 1,0-1,0 0,0 1,2-1,-2 1,2-1,0 1,-1-1,1 0,-2 0,1 0,-1 0,0-1,0 1,0 0,0 0,0 0,0-2,-2-1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573 490,'3'-3,"0"3,1 1,0 0,-1-1,0 0,3 1,-2-1,0 0,1 1,3-1,-3 0,-1 1,1-1,0 0,0 0,1 1,-1-1,0 0,0 0,2 0,-2 1,0-1,2 0,-2 0,1 0,0 0,-1 0,2 0,-1 0,-1 0,2 0,-2 0,1 0,0 0,0 0,-1 0,-1 0,1 0,0 0,-1 0,1 0,-2-1,0 1,0 0,0 0,0-1,1 1,0-1,-1 0,0 0,0 1,0-1,1 2,0 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439 191,'3'-1,"0"2,0 1,0 0,1 1,-1-3,0 0,0 0,1 0,0-2,-1 1,0 1,0-1,0 0,0 1,0 0,0-1,0 1,0 0,0 0,0 1,0 0,0-1,0 0,0 1,0-1,1 0,-1 0,0 0,0-1,1 0,-1 0,0 1,0 0,1-1,0 0,-1 1,0-1,0 1,1-1,-1 1,0 0,0 0,1 0,-1 0,0 0,0 1,0 1,0-2,0 1,0-1,1-1,-1 1,0 0,1-1,0 0,-1 0,0 1,0-1,0 1,0 0,0 2,0 0,0-2,0 1,0-1,0 0,0-1,0 1,0-1,0 0,0 1,0 0,0 0,0 0,0 0,0-1,0 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202,'3'0,"1"0,0 0,1 1,-1-1,-1 0,0 0,0 0,1 1,-1-1,1 0,0 0,1 0,0-1,1 0,-3 1,0 0,0-1,0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114 242,'-2'-3,"5"3,0 0,2 0,-2 0,2 0,0 0,2 0,-2-1,-2 1,5-1,-3 1,-1 0,4-1,-5 1,0 0,3 0,-2 0,1 0,-1 0,-1 0,0 0,0 0,0-1,2 1,-1-1,0 1,-1 0,0 0,-7 1,0-1,0 0,-1 0,0 1,1-1,0 0,0 1,0-1,1 1,-1-1,0 0,0 0,1 0,-1 0,-1 0,1 0,0 0,1 0,-1 0,1 0,0 0,0 0,0 0,-1 0,1 0,-1 1,1 0,6-1,4 0,-3 0,0 0,0 0,-1 0,2 0,0 0,-1 0,1-1,0 1,1 0,1 0,-2 0,-1 0,0 0,1 0,-1 0,2 1,-3-1,0 0,0 0,-7 0,1 0,-1 0,1 0,0 0,0 0,-1-1,1 1,0 0,-1 0,-1 0,0 0,0 0,1 0,0 0,-2 0,2 0,0-1,0 1,-2-1,2 1,0-1,0 1,1 0,-2 0,1 0,-1 0,2 0,7 0,-1 0,0 0,3 0,-3 0,1 1,0-1,1 0,0 0,3 0,-3 0,0 0,6 0,-7 1,1-1,3 0,-5 0,0 0,0 0,2 0,0 0,-2 0,0 0,0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196 202,'1'-3,"-6"1,-2 2,3 0,1 0,0 0,-2 0,0 1,-1-1,1 1,0 0,-2-1,1 1,0 0,1 0,1 0,-1 0,0 1,2-1,0 1,-2 2,3-1,0 0,1 0,2 0,1 1,2-1,-1-1,4 2,-4-3,1 0,0-1,0 1,0-1,0 0,1 0,0 0,-1 0,1-1,-1 0,1 1,-1-1,1 0,-2 1,1-1,1 0,-2 1,2-2,0 1,-2-1,1 0,-1 0,0 0,0 1,-1-2,-5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534 302,'-3'-1,"6"2,0-1,-1 3,1-1,0 0,0-1,0-1,0-1,1 0,-1 1,0-1,1 1,0-1,-1 0,0 0,0 1,1 0,-1-1,0 1,0 0,-1 3,1-3,1 1,-1-1,0 0,0 0,0 0,1 0,-1 0,0-1,0 1,1-1,-1 0,0 0,0 1,0 2,0-1,0 0,0-1,0 0,0 0,0 0,0-1,0 1,0 0,0 0,0 1,0-1,0 0,0 0,0 0,0 1,0-1,0 0,0-1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205 295,'3'0,"0"0,0 0,0 0,0 0,0 1,0 0,1-1,-1 0,0 0,0 1,1-1,-1 0,0 0,0-1,1 0,-1 1,0 1,0 0,1-1,-1 0,0 0,1 0,0 0,0 0,-1 0,0 0,0 0,1 0,-1 0,0 0,0 0,0-1,2 0,-2 1,0 0,0 0,0 0,0 0,0 0,1 0,0 0,0 0,0 0,-1 0,0 0,1 0,0 0,0 0,-1 0,1 0,-1 0,0 0,1 0,-1 0,0 1,0-1,1 1,-1-1,1 0,0 0,-1 0,0 0,0 1,0-1,1 0,-1-1,2 1,-2 0,0 0,0 0,0 0,0 0,0-1,0 1,0 0,0 0,0 0,1 0,0 0,-1 0,0 1,0-1,1 1,-1-1,0 0,0 0,0 0,0 0,0-1,0-1,-3-1,1 0,-1 0,0 0,-1 0,0 0,1 0,-1-1,1 1,-1 0,-1 0,1 0,-1 0,1 0,-2 2,0 2,0 1,0-2,0 0,0 0,0 0,0 0,0-1,-1 1,0-1,0 0,1 1,0 0,-1 0,0 0,0 0,1 0,0 0,-1 0,-2 0,1 0,1 0,1 0,0 0,-2 0,1 0,-1 0,1 0,1 0,-1 0,0 0,0 0,0 0,1 0,-1 0,0 0,0 0,0 0,1 0,-1 0,0 0,1 0,-1 0,1 0,0 0,0 0,0 0,0 0,0 0,0 0,-1 0,1 0,0 0,0 0,0-1,0 1,0 0,0 1,-1-1,1 0,0 0,0 0,-1 0,0 0,1 0,0 0,0 0,0 1,0-1,0 0,-1 0,1-1,0 1,0 0,0 0,0 0,0 0,0-1,0 1,0 0,0-1,0 1,0-1,0 1,0 0,0 1,1 2,1 0,0 1,1 0,0-1,0 0,-1 0,1 0,0 0,0 0,0 0,0 0,1 0,2-1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792 294,'3'0,"0"0,1 0,-1 0,0 0,0 0,1-1,-1 1,1 0,-1 0,0 0,0 1,2-1,-1 1,-1-1,0 0,0 0,1 1,0-1,0 2,-1-2,0 0,0 0,1-1,-1 1,0 0,1 0,-1 0,0 0,0 0,0 0,0 0,1 0,-1 0,0 0,1 0,-1 0,0 0,0 0,2-1,-2 1,0 0,0 0,0 0,0-1,0 1,0 0,0 0,1 0,-1 0,0 0,1 0,-1 0,0 0,0 0,1 0,-1 0,0 0,0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110 352,'-1'-3,"4"3,0 0,0 0,1 0,-1 0,0-1,0 0,0-1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278 342,'2'-3,"1"3,1-1,0 1,0 0,-1 0,0 0,1 0,-1 0,0 0,0 0,1 0,-1 0,0 1,0 0,0-1,1 1,0-1,0 0,-1 0,0 0,0 1,0-1,0 1,0-1,0 0,0 0,0 0,1 0,-1 0,0 0,1 0,-1 0,1-1,-1 1,0 0,0 0,1-1,-1 1,0 0,0 0,0 0,0 0,0 0,0-1,0 1,0 0,0 0,0 0,0 0,0 0,1-1,-1 1,1 0,-1 0,0 0,0 0,0 0,0 0,1 0,0 0,-1 0,0 0,1-1,0 1,0 0,0 0,0 0,-1 0,0 0,0 0,2 0,0 0,-1-1,0 1,0 0,0 0,1 1,-1-1,0 0,0 0,-1 0,1 0,-1 0,0 0,0 0,0 0,0 0,1 0,-1 1,0-1,0 0,0-1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350,'-3'0,"6"-1,0 0,0 1,0 0,1 0,0 0,-1 0,2 0,0 0,-2 0,1 0,0 0,0 0,-1 0,0 0,0 0,0 0,0 0,0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115 403,'-3'-1,"6"1,0 0,1 0,-1-1,0 1,1-1,-1 0,1 0,-1 0,0 1,0 0,0 0,0 0,0 1,1-1,-1 0,2 0,-2 0,0 0,0 0,0 0,0 0,0 0,0 0,0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408 390,'3'-1,"0"1,0 0,0 0,0 0,0 0,0 0,0 0,0-1,0 0,0 0,0 1,0-1,0 1,0 0,0 0,0-1,0 1,0 1,0-1,0 1,0-1,0 0,0 1,0 0,0-1,0 0,0 0,0-1,0 1,0 0,0 0,0 0,1 0,-1 0,0 0,0 1,0-1,0 0,0 0,1 1,-1-1,0 0,0 1,0-1,-6 2,0-2,-1-1,1 1,0-1,0 1,-1 0,0 0,0 0,-5 0,4 0,0-1,1 1,0 0,0 0,0 0,0 0,-1-1,0 1,0 0,1 0,1 0,-1 0,-2-1,3 0,0 1,0 0,-1 0,0 0,1 0,-1-1,8 2,-1-1,0 1,1-1,2 0,-3 0,0 0,1 1,0-1,1 0,-2 0,1 0,0 1,0-1,0 0,0 1,3 0,-4-1,1 0,-1 0,0 0,0 0,0 0,1 0,-1 1,0-1,0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198 343,'1'-3,"0"6,-3 0,1 0,0 0,-1 0,0 0,1 0,-1 0,1 0,0 0,-1 0,1 0,-2-2,2-4,1 0,0 0,0 6,-1 0,1 0,0 1,3-3,0-2,0 0,0-1,-1-1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331 450,'3'0,"0"1,0-1,0 1,0-1,0 1,0-1,1 0,0-2,-1 0,0 1,1 0,-1-1,0 2,0 0,0 1,0 0,0-1,0 0,0 0,0-1,0 1,0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520 445,'3'-1,"0"1,0 1,1 0,-1-1,1 1,-1-1,0 1,0-1,0 1,0-1,1 1,1-1,-1 0,-1 1,0-1,0 0,0 0,0 0,0 0,1 0,0 0,-1 0,2 0,-1 0,0 0,-1 0,0 0,0 0,0 0,0 0,0 0,0 0,0 0,0 0,0 0,0-1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872 260,'-3'-1,"3"4,0 0,0 1,0 0,0-1,-1 0,1 0,0 0,0 0,-1 0,1 1,0-1,1 0,-1 0,2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783 408,'-3'-1,"0"1,0-1,0 0,0 1,-1 0,1 0,0 0,0 0,0-1,0 1,0 0,0 0,0 0,0 0,0 0,-1 1,1 0,0-1,0 1,-1-1,1 0,0 0,0 0,0 1,0 1,0 0,0-1,0-1,0 0,3 3,1 0,-1 0,1 0,0 0,-1 0,0 0,0 0,1 0,0 0,1 0,1-1,0-1,0-1,0 0,0 0,0 0,0 0,0 0,0 0,0 0,0 0,1 0,-1 0,1 0,1 0,0 0,-2 0,1 0,-1 0,0-1,0 1,1 0,0 0,-1 0,0 0,1 0,-1 1,2-1,0 0,-2 1,5-1,-4 1,6-1,-5 0,-1 0,0 1,-1-1,1 0,-1 0,0 0,0 1,0-1,0 0,0 1,0-1,0 0,0 0,0 0,0 0,0 0,1 0,-1 0,0 0,1 0,-1 0,0 0,0 0,0 0,1 0,-1-1,0 1,0 0,0-1,0 1,0-1,0 0,0 0,0 1,0 0,-1-3,-2 0,1 0,0 0,0 0,0 0,-1 0,1 0,-1-2,0 2,0 0,-3 1,0 2,0-1,0 1,-1 0,0 0,1 0,-1 0,-1 0,1 0,0 0,-1 0,2 0,-2 0,-3-1,3 1,2-1,-1 1,1 0,0-1,-2 1,2 0,0-1,-2 1,0 0,0 0,0-1,1 1,1 0,-2 0,0 0,1 0,-1-1,1 1,0 0,1 0,-2 0,2 0,-1 0,1 0,0 0,-2 0,2 0,-2 0,1 0,0 0,0 0,-1-1,1 1,1 0,0 0,0 0,-1 0,0 0,1 0,-1 0,1 1,0-1,0 0,0 0,1 3,2 0,-1 0,0 0,1 0,-1 0,-1 0,1 0,0 0,1 0,-1 0,0 0,0 0,1 0,0 0,1 0,2 0,0-3,0 0,0 0,0 1,1-1,2 1,-3-1,0 0,0 0,1 0,0 0,-1 0,1 0,0 0,-1 0,3 0,0 0,-2-1,0 1,0 0,1 0,-2 0,0 0,0 0,1 0,0 0,1 0,-2 0,1 0,2 0,-2 0,0 0,0 0,-1 0,3 0,-3 0,0 0,1 0,-1 0,1 0,-1 0,3 0,-3 0,2 0,0 0,-1 0,0 0,1-1,-2 1,2 0,-1 0,-1 0,3 0,-2 0,-1-1,1 1,-1 0,0 0,2 0,-1 0,0-1,1 1,-1 0,0-1,-1 1,0-1,0 0,-1-2,-3 0,0 0,-1 0,0 0,2 0,-2 0,1 0,-1 0,0-1,0 1,-1 2,0-2,0 2,0 0,-1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85,'-1'3,"0"0,1 1,0-1,0 0,-1 2,1-2,0 0,0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91,'3'-1,"0"1,1 1,2-2,-1 1,-1-1,-1 0,1 1,0 0,-1 0,0 0,0 0,2 0,-2-1,0 1,0-1,1 1,0 0,-1 0,0 0,1 0,0 0,-1 0,1 1,-1 1,-1 1,-1 0,0 1,-1-1,0 0,0 0,1 0,1-6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630 112,'3'-1,"2"1,-2 0,1 0,0 0,2 0,-2-1,0 1,1 0,-1 0,0 0,-1 0,2 1,0-1,-1 0,0-1,0 0,-1 1,0 0,1 1,-1-1,1 0,-1 0,0-1,0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89,'-2'3,"2"0,0 3,0-2,3-6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86,'3'-2,"0"2,1 0,1 0,0-1,-2 1,3 0,-3-1,1 1,-1 0,0 0,0 0,1 0,1 1,-1-1,1 0,-1 0,-1-1,0 0,0 1,1 1,0 0,0 0,-2 2,-2 0,1 0,-1 1,0 0,0 0,0-1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738 108,'3'0,"2"0,-1 0,0 0,2 1,0-1,-1 1,2-1,-4 0,1 0,1 0,-1 0,-1 0,3 0,-3 0,3 0,-3 0,0 0,1 1,-1-1,0 0,0 0,0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99,'1'-3,"2"1,-2-1,2 0,-1-1,1 3,1-3,-3 1,2 1,0-2,2 1,-2 2,0-1,0 2,1-2,-1 1,0 0,0 0,4 1,-4-1,0 1,1 0,-1 0,2 0,0 1,-1-1,-1 1,1 0,-1 0,1 0,1 0,-2 0,0 1,0-1,0 0,1 0,-6-4,-2 0,1-1,6 2,0 3,0 1,0 0,0 2,-4-1,-2-2,-2 0,1 0,0 0,1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89,'1'4,"-2"0,1 0,0-1,-1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86,'3'-2,"0"2,1 0,1 0,-1 0,1 0,0 0,-2 0,0 0,0 0,1 0,0-1,-1 1,2 0,0 0,-1 0,-1 1,0-1,0 0,0 0,0 0,0 0,0 1,0 0,0 0,0 2,-2 1,-1 0,0 0,0-1,0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875 259,'1'-3,"2"2,0 1,0 0,0 1,1-1,-1 1,0-1,1 0,0 0,0-1,0 0,0 1,0-1,0 0,0 1,1 0,-1-1,-1 1,0-1,1 1,-1 0,2 0,-1-1,0 1,0 0,-1 0,0 1,0-1,1 1,-1 0,0-1,0 0,1 0,-1 1,0 0,0 0,0 0,0-1,0 1,-2 2,-1 0,0 0,0 0,0 1,0 0,1 0,0-1,0 0,-1 0,0 0,0 0,0 0,0 0,0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849 108,'3'0,"0"0,1 0,-1 0,0 0,0 0,1 0,-1 0,0 0,3 0,-2 0,1 0,2 0,-1 0,1 0,-4 0,4 0,-4 0,0 0,1 1,-1-1,1 0,-1 0,0 0,0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673 107,'0'-3,"3"7,-2-1,2 1,-2 0,2-1,1 1,-1-2,0-1,0 0,1 0,-1 0,0-1,2-1,-2 1,2-2,-2 1,2-2,0-1,-2 3,2-2,-1 0,0 0,-2 0,1 0,-2 0,2 2,-6-1,-2 3,1 1,1-1,7-2,-1 0,0 0,0 1,0 2,0 1,-2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97,'3'-2,"1"0,-1 0,0 0,1-1,-1 1,0 0,0-1,1 2,0-1,0 0,0 0,1 1,-1 1,0-1,-1 1,0 0,1-1,-1 2,-1 2,1-1,1 1,0 0,0 0,-2 0,0 0,1-1,0-2,0 0,-3-3,0 0,-2-1,2 1,4 5,-1 2,-2-1,-1 0,-3-2,-1 0,1-1,0 1,0-1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699 109,'0'-3,"2"7,-1 0,-1 0,1-1,1 0,0 0,2 0,0-1,1-1,-2-1,1-1,2-1,-2 1,0-1,1-1,-2 0,0 0,0 0,1 0,-3 0,2-2,-2 1,-4 5,0 1,6 0,0-3,-1 4,-1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89,'2'-3,"2"1,-2-1,1 1,1-2,3 1,-3 2,-1 1,0 0,0 0,0 0,1 1,0 1,-1-1,2 2,-1 0,0-1,1 0,-1 1,-1-2,-5-4,0 0,1 0,5 4,-1 2,-1 1,-4-1,-1-3,0 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810 105,'4'0,"-2"3,2 0,-1 0,1-1,0 1,-1-2,1 1,0 0,-1-1,0-1,1 0,1 1,0-1,0 0,-2 0,1-1,-1 0,0 0,0-1,0 1,0 0,-1-2,1 1,0 0,-2-1,1 0,-1 0,0 0,-4 5,0 0,3 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793 45,'-1'-3,"1"6,-1 0,0 0,1 3,0-3,0 1,0 0,0-1,0 0,2 1,-2-1,-2-6,1 0,1 0,-1 0,0 0,0 6,1 0,1 0,0 0,0 0,-1 0,3-3,1-3,-1 0,0 0,-2 0,2-1,-3 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786 90,'-3'0,"2"3,0 1,1 0,0 0,0-1,0 0,0 0,1-6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785 92,'3'-1,"0"1,0 1,-3 2,0 1,0-1,0 0,0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784 113,'-3'0,"6"0,1 0,0 0,-1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881 307,'-3'0,"6"1,1-1,-1 0,1 0,2 0,-1 0,0 0,1 0,-1 0,0 0,2-1,0 1,-2 0,0 0,0 0,1 0,-2 0,0 0,-1 1,1-1,1 1,-2-1,0 0,0 0,0 0,1 0,1 0,-2 0,1 0,-1 0,-1 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785 88,'-2'3,"2"2,0-2,0 3,0-3,0 0,0 0,1 0,-1-6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789 93,'-3'0,"2"3,0 1,0-1,0 0,0 1,4-6,-2-2,2 0,-2 0,1 1,-4 6,-1 2,2-1,0-1,-1 0,5-5,-2-1,1-1,-1 1,0 0,-1 6,-1 0,1 0,-1 0,1 0,1-6,1 0,-1 0,0 0,-2 6,-1 0,1 1,1-1,-1 0,3-6,0 0,0 0,-2 6,-1 0,0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743 47,'-3'2,"1"6,1 3,1-4,-1 1,0 9,0-9,0 1,1-1,0 0,-1-2,1 0,0 5,0-8,0 0,1 3,0-1,0-2,1 0,-1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846 60,'-1'-3,"0"6,0 0,0 0,0 0,0 8,1-5,-2 1,2 0,0 0,0-1,0-1,0 1,0-2,0-1,0 0,0 0,0 0,0 0,0 0,1 0,-1 2,-1-1,1 0,0-1,-1-7,1 1,0-1,0 1,1 0,-1-4,0 4,1-2,0 1,0-1,-1-1,1 1,0 0,0 1,0-2,-1 1,1 1,0-1,0 1,0-1,0-5,1 2,-1 5,-1 0,1 0,-1 0,-1 7,-1 1,2-1,-1 1,0 1,1 1,-1 0,1-1,-2 1,1 2,0 0,-1-1,1 0,0-2,-1-1,2 0,-1 0,1-1,-1 1,1-1,0-1,0 1,1 0,-1-1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737 62,'-3'1,"2"6,0-3,1 1,-1 5,0-5,1 1,-1 0,1-2,-1 1,1-1,0 1,0-1,-1 1,1 0,0-2,0 1,0 0,0-1,1 0,1-7,-1-1,1 0,-2 2,1 0,1-3,-2 3,1-2,-1 1,0 0,0-1,0 1,1-1,-1 0,0-1,0 2,0-3,0 4,0 0,0 0,-1 6,1 0,0 0,0 0,-1 1,1-1,0 1,-1 0,0 0,1 1,-1 5,1-6,-1 0,0 5,0-6,1 0,0 0,0 1,0 1,0-1,1-1,0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846 62,'0'-3,"-2"6,0 5,1-3,1-1,-2 7,1-5,1 0,-1-1,1-1,-1 0,1-1,0 2,0-2,-1 2,1-1,-1 0,0-1,1 0,-1 0,2-7,1 1,-1-1,-1 0,1-2,0 0,-1 1,0 2,1 0,-1 0,0-1,0 1,0-1,0-1,0 1,-1 8,1 1,0-1,0 1,-1-1,1 1,0-1,0 2,-1-2,1 1,0-1,0 0,0-1,0 2,0-2,0 0,1 0,0 0,-1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656 95,'0'-3,"3"1,-2-1,2 0,1 0,-2 0,1 2,-1-2,1 1,0 1,0 0,0 1,0 0,1 2,-1 1,0 0,-1 0,-2 0,1 0,0 0,0 0,2-1,-3-5,0 0,-1 0,1 0,0 0,1 6,0 0,0 0,0 1,-1-1,-3-1,0-3,0-2,0 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663 90,'0'-3,"3"1,0 0,0 0,-1-1,2 0,-1 1,0 1,0-1,0 2,0-1,0 0,2-1,-2 1,0 1,0-1,0 1,0 0,1 0,-1 0,1 2,-1-1,0 1,0-1,0 2,0 0,0 0,-2 0,2 0,-1 0,1-1,0-1,0 2,-4-6,-2 1,2-1,4 2,0 3,-2 1,-3 0,-1-3,0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717 52,'2'-3,"2"0,1 2,0 0,-1 0,0 1,-1 0,0-1,0 1,2 0,-1-1,4 1,1 0,-3-1,-2 1,0 0,-1 0,2 0,-1 0,4 1,-3-1,-1 0,-1 1,0-1,0 0,0 1,1-1,-1 1,0 0,2 0,-2 0,0 0,0 0,-4-4,-2 2,0-1,1-1,5 3,3 0,0 1,-2 1,-1-1,0 1,-7 1,0-2,0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785 100,'2'0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900 227,'3'-1,"0"0,1 1,-1 0,0-1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745 55,'-2'4,"1"5,1-4,-1 0,1 6,0-6,0 1,-1 4,0-5,0 0,0 5,1-7,-1 1,1 1,0-1,-1-1,1 0,0 1,0-1,3-5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772 135,'3'-1,"1"1,-1 0,0 0,0-1,1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785 136,'-2'3,"1"2,0-1,1 0,0-1,0 0,0 0,3-3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211 603,'-3'0,"7"3,0-3,-1 1,1-1,-1 0,0 0,0 0,0 0,3-1,-2 1,1 0,-2 0,0 0,1 0,-1 0,1 0,-1 0,1 0,-1-1,-6 3,0-2,-1 0,0 0,0-1,1 1,0 0,0-1,-2 1,2 0,0-1,0 0,-2 0,2 0,-2 0,2 0,0 0,0 1,0 0,-1 0,0 0,1 1,0-1,6 1,1-1,1 0,0 0,-2 0,2 0,0 0,-1 0,0 0,0 0,-1 0,5 0,-4 0,0-1,-1 1,1 0,0-1,0 1,-1 0,-7 0,1 1,0-1,0 1,-1-1,1 1,0-1,-1 0,0 0,0 0,1 0,0 0,0 0,6 1,1-2,0 1,-1-1,0 1,3-1,-2 1,-1-1,1 1,0-1,-1 0,2-1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256 315,'-3'0,"3"5,0 0,0 0,0-2,0 1,0 0,0 2,-1-2,1 1,0 0,-1 1,-1 7,2-8,0 0,0 1,0 0,-1-1,1 0,0-1,0 0,-1 1,1 0,-1-1,1 2,0-2,0 1,-1 0,1-1,0 0,0 0,0 0,0 0,0 0,0-1,0 0,0 0,0 0,0 2,0-2,0 2,0-2,0 0,0 0,0 1,0 0,0 0,0-1,0 0,0 0,0 0,0 1,0-1,-2-6,0-1,1 0,1 1,-1 0,1 0,-1-3,0 2,1 0,0 8,1 0,0-1,-1 1,1 0,0 0,0-1,0 0,0 0,2-1,-2-5,0-1,-1 1,1 0,1 0,1 3,-1-3,-2 0,0 0,0-1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357 598,'3'-1,"0"1,1 0,-1 1,0-1,0 1,1-1,0 0,-1 0,0 0,0 0,0 0,1-1,-1 1,2 0,-2 0,2 0,0 0,0 0,-2 0,1 0,1 0,0 0,0 0,-2 0,1-1,0 1,-1 0,0 0,0 0,0 0,0 0,0-1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568 605,'-3'-2,"6"2,1 2,0 0,1-2,-1 0,1 0,-1-1,-1 1,3 0,-3-1,0 1,0 0,0 0,0 0,0 0,1 0,0 0,0 0,0 0,-1 0,1-1,0 1,1 0,-2 0,1 0,0-1,1 1,0 0,-1 0,0-1,0 1,1 0,1 0,-2 0,1 0,-1 0,1 0,0 0,-1 0,0 0,2 0,-1 0,-1 0,0 1,2-1,-1 1,0-1,-1 1,0-1,1 0,-1 0,1 1,-1-1,0 0,-1 0,2 0,-1 0,-1 0,0 1,0-1,0 0,0 0,0 0,0 0,0 0,1 1,-1-1,1 0,0 0,0 0,-1 0,0 0,-6-1,0 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576 603,'0'-3,"4"3,-1 1,0-1,1 1,0-1,0 0,0 0,0-1,0 1,-1-1,1 1,1 0,1-1,-2 1,0 0,0 0,1 0,0 0,0 0,-1 0,0 0,2 0,-1 0,0 0,1 0,-1 0,1 0,-1 0,1 0,-1 0,3-1,-4 1,1 0,2 0,-1 0,-1 0,7 0,-7 0,-1 0,1-1,1 1,0 0,-2 0,0 0,0 0,1 0,0 0,-1 0,0 1,0-1,0 0,1 0,-2 0,1 0,2 1,-3-1,1 0,1 1,-1-1,-1 1,0-1,0 1,-6-3,-1 2,0 0,1 0,-3 0,1 0,0 0,0 0,1 0,0 0,0 1,-1-1,1 0,-1 0,-1 0,1 0,0 0,1 0,-1 0,-1 0,-1 0,3 0,-1 0,-2 1,1-1,1 0,-8 1,7-1,0 1,0-1,-1 1,1-1,1 0,-1 1,-1-1,2 1,0-1,-3 0,3 1,1-1,-2 0,0 0,1 1,0-1,0 0,0 0,0 0,1 0,0 0,-1 1,0-1,2 0,0 0,-1 0,1 0,-1 0,1 0,0 1,0-1,-1 0,0 1,0-1,1 1,0-1,6 0,2 1,-1-1,-1 0,2 0,0 0,-1 0,0 0,0 0,-1 0,1 0,0 0,2 0,-1 0,1 0,0 0,0 0,0 0,0 0,-1 0,3 0,-3 0,1 0,1 0,-2 0,2 0,0 0,0 0,-1 0,1 0,0 0,-1 0,2 0,-2 1,1-1,-2 0,2 0,-1 0,0 0,0 0,-1 0,0 0,4 1,-4-1,-1 0,0 0,-1 0,1 0,1 0,-2 0,0 0,1-1,-1 1,0 0,0 0,1-1,-1 1,0-1,-1-2,-5 2,0 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195 294,'3'1,"0"0,0-1,0 2,0-1,0 1,0 0,0-2,1 0,0-2,-1 1,0 0,0 0,0 0,0-1,0 0,0 1,0 4,0-2,0 0,0 0,0 0,0-1,0 0,0 0,0 0,0 0,0-1,0 1,0-2,0 1,0 0,0 1,0 1,0 0,0 0,0 0,0 0,0-1,0 0,1 1,-1-1,0 0,0 0,0-1,0-1,0 1,0-1,0 0,-1 5,0 0,1-1,0 0,0-2,0 0,0 0,0-1,0 0,0-1,0 0,0 0,0 1,0 0,0 0,0 1,0 1,0 2,0-2,0 1,0-2,0 0,0 0,0 0,0-1,0 0,1 0,-1 0,0 0,0 0,0 0,0 1,0 0,0 1,0 0,0 1,0-1,0 2,0-2,0 0,0-1,0 0,0 0,0-1,0 0,0 0,0 0,0 1,0 1,0 1,1-1,-1-1,0 0,0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270 194,'3'1,"-1"2,1-2,0 0,0-1,0 0,1-1,-1 0,2 0,-2 0,0 0,0 0,0 0,0 0,0 2,0 0,0 1,0-1,1-1,0 0,0-1,-1 0,0 1,0-1,0 1,0 3,0-2,2-1,-1 0,0-1,0 0,-1 0,1 1,-1-1,0 0,1-1,-1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916 213,'-2'3,"1"0,-1 0,-1 2,0 0,0-2,2 0,0 1,-1-1,2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542 200,'4'0,"-1"1,0-1,0 1,2-1,-1 0,0 1,1-1,6 1,-6 0,-1-1,1 1,-1-1,1 1,-2-1,2 1,-1-1,0 0,1-1,-2 0,-9 0,3 1,-1 0,0 1,-1-1,1 1,-2-1,2 0,1 0,-5 1,3-1,0 0,-3 1,5-1,0 0,-3 0,3 0,0-1,6-1,0 2,7 0,-6 0,0-1,0 1,1 0,1 0,0-1,0 1,1 0,-1-1,1 1,-1-1,-1 1,-1 0,-1 0,1 0,0 1,-7 0,0-1,-1 0,0 0,-2 1,2-1,1 0,0 0,-1 0,0 0,-1 0,1 0,0 0,0 0,0 0,1 0,-4 0,0-1,1 1,3-1,-2 0,2 0,6 1,1 0,0 0,2 0,-2 0,0 0,0 0,1 0,-1 0,1 0,1 0,0 0,-1 0,6 0,-5 0,-2 0,2 0,-3 0,3 0,-3 0,0 0,0 0,0-1,0-1,0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812 198,'0'-3,"3"3,1 1,-1 0,0 0,0-1,0 0,0 0,0 0,1 0,0-1,-1 1,1-1,1 1,0-1,0 1,-1 0,0 0,1-1,-2 1,1 0,2 0,-3 0,2-1,-1 1,1 0,-1 0,1 0,-1-1,0 1,0 0,-1 0,0 0,0 0,0 0,3 0,-3 0,0 0,1 0,-1 0,0 0,2 0,-2 0,0 0,0 0,1 0,1 0,0 0,-2 0,2 0,-2-1,2 1,-1 0,0 0,1 0,0 0,-1 1,0-1,1 0,-2 0,2 1,-2-1,2 0,0 0,0 0,-1 0,0 1,0-1,0 0,0 0,0 0,-1 0,-3 3,-3-1,0-1,0 0,0 0,0 1,0 0,-1-2,-1 0,1 0,-1 0,2-1,-2 0,1 1,-1-1,2 1,0 0,0-1,-1 1,1 0,0 0,0 0,0 0,0 0,-3 0,1 0,0 0,2 0,-2 0,2 0,0-1,0 1,-2 0,2 0,0 0,-2-1,0 0,0 1,1-1,1 1,0 0,0 0,-1-1,0 1,1-1,-3 1,3 0,-2 0,0 0,2 0,0 0,0 0,0 0,-2-1,1 1,-2 0,3 0,-1 0,-2 0,3 0,-1 0,1 0,0 0,0-1,-1 1,-1 0,2 0,0 0,0 0,0 0,-1-1,0 1,-2 0,2 0,1 0,0 0,0 0,0 0,0 0,6-1,0 1,1 0,0 0,0 0,-1 0,0 0,0 0,0 0,0 0,1 0,0 0,1 0,0 0,0 0,0 0,0 0,0 0,-1 0,1 0,0 0,-1 1,1-1,-1 0,0 0,1 0,0 1,0-1,-1 0,1 0,0 0,0 1,-1-1,1 0,-1 0,1 0,0 1,0-1,-2 0,2 0,-1 1,1-1,-1 0,0 1,-1-1,1 0,0 0,0 1,-1-1,0 0,0 0,1 0,0 1,-1-1,0 0,1 0,-1 0,3 1,-3-1,0 0,0 0,1 0,0 0,0 0,0 0,0 0,-1 0,0 0,0 0,0 0,0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106 244,'4'-2,"0"2,2 0,-3 0,2 0,-1 1,0-1,0 0,1 0,0-1,-2 1,2-1,0 0,-2 1,1 0,-1 0,0 0,-7 1,-1-1,-1 0,3 0,-1 0,1 0,0 0,-1 0,-5 0,6 0,-1 0,-1 0,1 0,-1-1,2 0,7 2,0 0,0-1,1 0,-1 0,-1 0,3 0,-1 0,-1 0,-1 0,2 0,-2 0,1 0,3 0,-3 0,-1 1,1 0,-1-1,-6 0,0 0,0 0,0 0,-1 0,1 0,-2 0,1 0,0 0,0 0,-1 0,1 0,0 0,-1-1,2 1,0-1,0 1,6 0,0 0,0 0,1 1,0-1,-1 0,3 0,-2 0,0 0,0 0,0 0,-1 0,0 0,1 0,0 0,0 0,0 0,-1 0,0 0,0-1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336 250,'-1'4,"1"0,0 3,0-4,0 2,0-1,0 0,0-1,0 0,0 1,0-1,0 0,0 2,0-2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341 248,'3'-2,"1"1,-1 1,0 0,0 0,0 0,0 0,0 0,0 0,0 0,0 0,0 0,0 0,0 0,0 1,0-1,0 0,0-2,0 1,0 1,0 0,0 0,0-1,0 1,0 0,1 0,-1 0,0 0,0 0,0 0,0 0,0 0,0 0,1 0,0 0,-1-1,0 1,0 0,0 0,0 0,0 0,0 0,1 0,-1 0,0 0,1 0,0 0,0 0,-1 0,0 0,1 0,0 0,0 0,0 0,0 0,0 0,-1 0,0 0,0 0,0 0,0 0,1 0,-1 0,1 0,0 0,2 0,-1 0,-2-1,2 1,0 0,-2 0,0-1,0 1,0 0,2 0,-1 0,0 0,1 1,-2-1,0 0,0 1,0-1,0 2,-1 1,-2 0,-2 1,2-1,-1 1,0 1,0 0,1-2,-1 0,1 0,-1 1,1 2,0-3,2 0,-1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356 302,'-3'-3,"6"3,2 0,-1 0,1 0,-1 0,4 0,-4 0,1 0,-1 0,1 0,0 0,2 0,-2 0,0 0,2-1,0 0,8-1,-8 1,0 1,0-1,0 1,0 0,1-1,-2 1,1 0,-1-1,1 1,5 0,-7 0,0-1,0 1,-1 0,0 0,1 0,-1 0,0 0,0 1,-1-1,0 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319 294,'-3'-1,"6"2,1 0,-1-1,1 1,0-1,0 0,0 0,1 0,-1 1,2-1,-1 0,1-1,0 1,-1 0,1 0,0-1,0 1,0 0,0 0,0 0,0 0,0-1,1 1,-2 0,0 0,2 0,-2 0,1 0,1 0,-2 0,1 0,-1 0,1 0,-1 0,2 0,-3 0,0 0,1 0,0 0,-1 0,-1 0,2 0,-2 0,0 0,0 0,0 1,0 0,0 1,0-1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702 301,'5'2,"0"-2,0 0,-2 0,1 0,-1-1,0 1,2 0,-2 0,0 0,0 0,2 0,-1 0,-1 0,0 0,0-1,0 1,0-1,0 1,-6 0,0 0,0 1,0-1,-1 0,-1 0,1 0,1 0,-2 0,0 0,0 0,2 0,-1-1,1 0,0 1,6 1,1 0,-1-1,0 0,0 1,2-1,-2 0,3 0,-1 0,-1 0,1 0,-2 0,2 0,-1 0,-1 0,0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347 347,'-2'-3,"5"4,-1 2,1-2,0 1,0-2,0 1,0 0,0-1,0 0,0-1,0 0,0 1,0 0,0 0,1 0,1 0,-1-1,1 0,-1 0,0 0,-1 0,0 0,0 0,1 1,0 0,0 0,-1 1,0-1,0 1,0 2,0-2,0-1,1 1,0-1,-1 0,0 0,0 0,1-1,-1 0,1 0,-1 1,0-1,0 1,0 0,0 0,1 0,-1-2,0 2,0-2,0 1,0 1,0 0,0-1,0 3,-1 1,1 0,0-2,0-1,1 1,-1-1,0 0,0 0,1 0,-1 0,0 0,0 0,1-1,1 1,-1-1,-1 0,0 0,0 1,1-2,0 2,-1-1,0 2,0 1,0 0,2-1,-2-1,0 0,0 0,1 0,-1 0,0 0,0 0,1 0,-1-1,0 0,0 1,-6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681 347,'0'-4,"0"1,0 6,3-1,-2 1,2-2,0 0,0 0,1 0,-1-1,1 0,-1 0,0 0,1 0,0 0,1 0,-2 0,2 0,0 0,-2 0,0-1,0 1,1 0,-1 0,0 0,0 0,0 0,1 0,-1 0,0 0,0 0,0 0,0 0,0 0,0 0,0 0,0 1,1-1,0 0,-1 0,0 0,0 0,0 0,0 0,0 0,1 0,1 0,-1 0,-1 0,1 0,1 0,-1 0,1 0,-2 0,1 0,0 0,-1 0,1 0,-1 0,0 0,1 0,0 0,0 0,-1 0,1 0,0 0,-1 0,0 0,0 0,1 0,-1 0,0 0,0 0,1 0,1 0,-1-1,0 1,-1 0,0-1,0 1,0 0,0 0,0 0,0 0,0 0,0 0,0 0,2 0,-1 0,-1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907 237,'3'-2,"0"2,0 0,-1 3,-4 0,-1 0,0-2,0 1,0 1,6-3,0-1,1 0,0 1,0-2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353 351,'1'-3,"2"3,0 1,1 1,-1-1,0-1,0 1,1-1,1 0,-2 0,2 0,-2 0,1 0,-1 0,1 0,0 0,1-1,-2 1,2 0,0 0,-2 0,2 0,-2 0,2 0,-1 0,1 0,0-1,-2 1,0 0,1 0,-1 0,1 0,-1 0,1 0,0 0,-1 0,0 0,2 0,-1 0,0 0,-1 0,0 0,0 0,1 0,0-1,0 1,-1 0,0 0,1 0,0 0,0 0,1 0,-2 0,0 0,0 0,0 0,1 0,0 0,0 0,-1-1,0 1,1 0,-1 0,1 0,-1 0,0 0,2 0,-1 0,0 0,0 0,-1 0,1 0,-1 0,0 0,0 0,0 0,0 0,1 0,1 0,-1 0,0 0,0 0,-1 0,0 0,0 0,1-1,0 1,0 0,-1 0,0 0,0-1,3 1,-2 0,0-1,-1 0,0 1,0-1,0 1,1 0,0 0,-1 0,0-1,0 1,0 0,0 0,0 0,1 0,-1 0,0 0,1 0,-1 0,1 0,1 1,-2-1,0 0,1 0,0 0,-1 0,1 0,0 0,-1 1,0-1,0 0,3 1,-2-1,0 1,0-1,1 0,-1 0,0 0,-1 0,0 0,0 0,0 0,0 0,0 0,1 0,0 0,0 0,0 0,0 0,-1 0,2-2,-2 2,0-1,0 1,0 0,0 0,0 0,0 0,0 0,0 0,0 0,0 0,0 0,0 0,0 0,0 0,0 0,0 0,0 0,1 0,-1 0,0 1,0-1,0 2,0-1,0-1,0 0,0 1,0-1,0 1,-6 1,0-2,0-1,0 1,-1 0,1 0,0 0,0 0,0 0,-1 0,-1 0,1 0,0 0,-2 0,3 0,-1 0,-3 0,3 0,1 0,-2 0,1 0,0 0,-1 0,1 0,1-1,-2 1,0 0,1-1,0 1,-1-1,2 1,-2 0,1 0,0-1,0 1,-1 0,0 0,2 1,0-1,-1 1,0-1,0 0,1 0,-1 1,0-1,1 0,0 0,-1 0,0 0,1 0,0 1,-1-1,0 0,1 0,-2 1,1 0,0-1,-1 1,2-1,-3 0,2 0,1 0,-3 0,3 0,-3 1,3-1,-1 0,-1 0,2 0,0 0,0 0,0 0,-2 0,0 0,1 0,1 0,-3 0,1 0,2 0,-1 1,1-1,-3 0,2 0,-1 0,2 0,0 0,-1 0,1 0,-2 0,2 0,-2 0,1 0,-1 0,1 0,1 0,0 0,0 0,0 0,0 0,0 0,-1 0,1 0,-3 0,3 0,-3 0,2 0,0 0,1 0,-1 1,1-1,0 0,0 0,-2 0,1 0,1 0,0 0,0 0,-2 0,0 0,2 0,0 0,-2 0,0 0,1 0,-1 0,1 0,1 0,-2 0,1 1,-2-1,1 0,2 0,-1 0,-1 0,1 0,0 0,-3 0,4-1,-2 1,2 0,-1 0,1 0,0 0,0 0,0 0,-2 0,2 0,0 0,0 0,0 0,0-1,0 1,0 0,0-1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500 399,'-2'-4,"5"4,0 2,0-1,1-1,-1-1,0 0,0 1,0-1,0 1,0 0,1 0,0 0,-1 0,0-1,0 1,1 0,-1 0,0 0,0 0,1 0,1 0,0 0,-2 0,1 0,0 0,0 0,0 1,-1-1,0 0,2 0,-1 0,-1 0,1 0,-1 0,1 0,0 0,-1 0,1 1,-1-1,0 1,1-1,0 0,1 0,-2 0,0 0,0 1,1-1,0 0,-1 0,1 0,0 1,-1-1,0 0,0 0,2 0,0 0,-1 0,1 0,-1 0,-1 0,0 0,2 0,-1 0,0 1,-1-1,0 0,2 0,0 0,-1 0,0 0,0 0,1 0,-1 0,0 0,0 0,0 1,0-1,0 0,-1 0,0 0,0 0,0 0,1 0,-1 0,1 0,0 0,0 0,-1 0,0 0,1 0,-1 0,0 0,0 0,0 0,1 0,0 0,1 0,-1 0,0 1,2-1,-2 0,-1 0,2 1,0-1,0 0,-2 0,2 1,-2-1,2 0,0 1,-2-1,2 1,-1 0,0-1,0 1,1-1,0 1,-1 0,0 0,0 0,0-1,0 1,-1-1,0 1,1-1,0 0,1 1,-1-1,0 0,-1 1,2-1,0 0,-1 1,1-1,-1 0,0 0,3 0,-4 0,1 0,-1 0,0 0,0 0,1 0,-1 1,0-1,1 0,0 0,-1 0,1 1,-1-1,0 0,0 0,0-1,0 1,0 0,0 0,0-1,0-1,0 0,-3-1,-3 2,-1 0,0 1,0 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115 452,'3'-1,"1"0,-1 1,1 0,0 0,-1 0,0 1,0-1,0 0,1 0,0 0,6 0,-5 0,-1 0,0 0,0 0,1 0,0 0,-1 0,0 0,0-1,1 1,1 0,-2 0,0 0,1-1,0 1,0 0,-1 0,0 0,1 0,-1 0,1 0,-1 0,0 0,0 0,0 0,1 0,-1 1,-1-1,0 0,0 0,1 0,-1 0,2 0,-1 0,-1 0,0 0,0 0,-6 0,0 0,0 0,-1 0,0-1,1 1,-2 0,2 0,-2 0,0 0,1 0,-1 0,1 0,0 0,0 0,-1 0,1 0,-1 0,1 0,0 1,-1-1,1 0,0 0,-1 0,1 0,0 0,0 0,-1 0,1 0,-1 0,1 0,-5 0,5 0,0 0,-1 0,1 0,-1 1,1-1,0 0,0 0,0 1,0-1,1 0,0 0,0 0,0 0,-2 1,0-1,2 0,0 0,0-1,6 1,4 0,-4 0,0 0,0 0,0 0,1 0,-1 0,1 0,-1 0,1 0,1-1,1 1,-1 0,0 0,1 0,5-1,-4 1,-1 0,-2 0,1 0,2 0,-2 0,1 0,-1 0,1 0,-1 0,-1 0,2 0,0 0,-1 0,-1 0,0 0,0 0,1 0,-1 0,-1 0,3 0,-1 0,-1 0,0 0,-1 0,-7 0,1 0,0 0,-2-1,0 1,2 0,-2 0,1 0,1 0,0 0,-1 0,0 0,0 0,-1 0,-1 0,2 0,-1 0,-5 0,6 0,-1 0,1 0,0 0,-1 0,1 0,0 0,0 0,0 0,-1 0,-4 1,6-1,0 0,-1 1,0-1,0 0,0 1,-1-1,2 1,-1-1,1 0,-2 1,2-1,0 1,7-1,-1 0,4-1,-4 1,0 0,0 0,0-1,1 1,-1 0,0-1,2 1,-1-1,1 1,1-1,-1 0,1 1,-1-1,1 1,-1-1,1 1,-2-1,5 0,-4 1,0 0,-1 0,1 0,-1 0,0-1,4 1,-5 0,2 0,-1 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372 536,'-2'3,"5"-2,1 0,-1 0,1-1,0 0,-1 0,1 0,-1 0,0 0,1 0,0 0,0 0,-1 0,0 0,2 0,1 0,-3 0,0 0,0 0,0-2,-1-1,-2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485 535,'3'0,"0"0,1 0,0 1,1 0,-2-1,0 0,0 0,1 0,-1 0,0 0,0 0,0 0,2-2,-2 2,2-2,-1 2,0 0,-1 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511 585,'0'-3,"-1"0,4 4,0 0,0 0,0-1,0 0,0 0,0 1,0-1,0 0,0 0,0-1,0 1,1-1,0 1,-1-1,0 1,0 0,0 0,0-1,0 0,0 1,0 0,0 1,0-1,0 0,0 0,0 1,0-1,0-1,0 1,1-1,-1 0,0 1,0 0,1 0,-1 1,0-1,0 0,0 0,0-1,0 1,0 1,0-1,0 0,0 0,0 0,0 0,0 1,0 0,0-1,0 0,1 0,-1 0,0 0,0 0,1 0,0 0,0 0,-1 0,0 0,0 0,0 0,0-1,1 1,-1 0,0-1,0 1,0 0,1 0,-1 2,0-2,0 1,0 1,0-2,0 0,1 0,0 0,-1-1,0 1,0-1,0 1,0-1,0 0,0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712 532,'-4'-1,"2"4,-1-1,3 1,-1 0,5 0,-1-1,-5 1,-1-1,0-1,0-1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704 541,'3'-1,"1"1,-1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748 532,'0'-3,"-2"6,2 0,-3 1,2-1,0 1,1 0,0-1,3-1,0-2,0-2,0 0,-2-1,-4 1,-1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642 526,'3'3,"-11"11,11-14,3 0,-2 0,0 0,0 0,-2-3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942 218,'0'3,"-2"0,1 0,-1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629 524,'3'-1,"0"1,0 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629 527,'-1'3,"-1"1,2-1,0 0,0 0,1 0,2-3,0 0,0-2,0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761 525,'-3'0,"6"0,0 1,0 0,-3 2,0 1,0-1,0 2,0 0,0-1,0 0,-1 0,-2-1,0-2,-1 0,1-1,0 0,-1-1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632 556,'-2'-3,"5"2,0 2,0-1,0 0,0 1,3 0,-3-1,0 1,0-1,2 0,-1 0,0 1,0-1,0 1,-1-1,2 0,-1 1,0-1,0 0,0 1,1-1,0 0,-1 1,0-1,0 0,6 1,-6-1,1 0,2 0,-3 0,0 0,3-1,-4 1,2-2,-1 2,-1-1,2-1,-1 0,-1-1,-1 0,-2-1,-1 1,-2 0,1 0,-1 0,0 0,-1 0,1 1,-3-1,2 1,-1-1,1 2,0 0,0-1,-1 1,0 0,1 1,-1-1,0 0,-1 1,1-1,1 1,-6-1,5 1,1 0,-3 0,2 0,0 0,0 1,-1-1,0 1,1-1,0 1,-1 0,1 1,0-1,1 1,-1 0,1 0,-1 0,2 0,-1 0,2 1,-1-1,0-1,-1 4,2-1,2-1,0 1,2-1,1-1,2 1,-2-2,0 0,0 0,0 0,2 1,-1-1,1 0,-1 0,1 0,0 0,1 0,-1 0,-1 0,1-1,7 2,-7-1,0-1,1 0,0 0,-1 0,1 0,1-1,-2 0,0 0,0 0,1 0,-2 0,1-1,-1 1,0 0,4-1,-5 0,0 1,1-1,0 0,0-1,-2-1,-2 0,0 1,-2-1,1 1,-3 0,1 0,-1 2,-1-3,1 1,-1 1,-4-2,5 3,-2-1,0 1,0 0,-1 0,2 1,-2 0,1-1,-1 1,1 0,-1 0,1 0,1 0,-2 1,2-1,-1 1,-1 1,3-1,-1 1,1 1,0 0,-1 0,1 0,0 0,1 1,1 1,1-2,0 2,2-2,2 1,1-1,-1-1,0-1,1 1,1-1,0 1,-2 0,2-1,0 0,0 0,1 0,6 1,-5-1,-2-1,2 0,-1 0,1 0,-2 0,0 0,1 0,0 0,-1 0,0 0,0 0,-1 0,0-2,0 2,-1-1,2 0,0-2,-2 2,0-2,-1-1,-1 1,-1 0,-1 0,-2-1,-1 1,-1-1,1 2,0 0,-1 1,2 0,-2-1,1 1,-1-1,0 1,1 0,-1 0,-2-1,1 1,1 1,-1-1,0 1,0 0,0 0,1 0,-2 1,2 0,0 0,0 0,-2 1,3-1,1 1,-1-1,0 1,0-1,0 2,1-1,2 1,0 0,-1 3,2-1,1-1,2 1,0-3,0 0,0-1,2 0,0 1,-1-1,2 1,-2-2,2 1,0 0,-1-1,2 0,0 0,0 0,6-1,-7 1,1-1,1 0,-2 0,-2 1,2-2,5 0,-6 0,-1 1,1 0,-1 0,-1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339 198,'3'2,"0"-2,0 1,0-1,0 1,0-1,1 0,-1 0,0 0,0 0,0-1,1 1,1-2,-2 2,1-1,-1 0,0 1,0 0,0 1,0 0,0-1,0 1,0 0,0-1,0 0,1 0,-1 0,0 0,2 0,-1 0,0 0,-1-1,0 1,3-1,-2 0,0 0,-1 0,0 1,1-1,-1 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647 201,'3'-2,"0"2,0 0,0 1,2-1,-1 0,-1 0,4 0,-4 0,0 0,2 0,-1 0,-1 0,0 0,0 0,2 0,1 0,-3 0,1 0,0 0,-1 0,2 0,0 0,-2 0,1 0,-1 0,0 0,1 1,1-1,-2 0,1 1,-1-1,0 0,1 0,0 0,1 0,-2 0,0 0,1 0,2 0,-3 0,0 0,0 0,0 0,0 0,0 0,1 0,-1 0,0 0,0 0,0 0,1 0,-1 0,1 0,-1 0,1 0,0 0,-1 0,1 0,-1 0,0 0,1-1,-1 0,1 1,-1-1,0 1,0-1,0 0,0 0,0-1,0 0,0-1,-1 0,1 0,-1 0,0 0,-1 0,0 0,-1 0,0 0,0 0,0 0,-1 0,-2 1,-1 1,1 0,-2 1,2-1,0 1,0 0,-1 0,0 0,1 0,-2 0,2 0,0 0,-2 0,2 0,0 0,-1 0,0-1,-1 1,2 0,-4 0,4 0,0 0,-1 0,0 0,0 0,1 0,-1 0,-1 0,2 0,-3 0,3 0,-1 0,1 0,-1 1,1-1,0 0,-1 0,1 0,-2 0,0 0,1 0,0 0,0-1,0 0,0-1,0 2,-1 0,0 0,1-1,1 1,0 0,0 0,-1 0,0 1,0 0,0 1,1-1,0 0,-1 2,0 0,1-1,1 1,0 0,-1 2,1-2,0 0,-1 1,2 0,3 0,0-1,3 0,-2 0,1-2,-1 0,1-1,0 0,0 0,-1 0,0-1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110 254,'-3'0,"6"2,0-1,2-1,0 0,0 1,-1-1,-1 1,0-1,0 0,1 0,-1 0,2 0,-1 0,0 0,0-1,-1 1,0 0,-6 0,-2 0,1 0,0 0,1 0,-1 0,1 0,-2 0,2 0,-3 1,3-1,0 0,-2 0,0 0,1 0,7-1,2 1,0-1,0 1,-2 0,6-1,-5 1,0 0,2 0,-3 0,1 0,0 0,-1 0,0 0,0 0,1-1,1 1,-2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282 249,'-3'0,"6"2,0-2,0 0,4 0,-3 0,-1 0,2-1,1 1,-1 0,0 0,0 0,-1 0,2-1,0 1,-2 0,0 0,-1 0,0 0,0 0,0 0,0 0,0 0,0 1,-6 0,-1-1,1 0,-2 0,0 0,0 0,1 1,1-1,-1 0,-1 0,-4 1,6-1,-1 0,1 0,-1 0,1-1,-1 1,-2-1,3 1,0 0,0 0,6 1,1-1,1 0,1 0,-1 0,-1 0,-1 0,1 0,-1 0,5 0,-4 0,1 0,3 0,-5 0,1 0,1 0,-2 0,1 0,-1 1,0-1,-6 0,0 0,0 0,-1 0,1 0,-1 0,-3 0,4 0,-2 0,-3 0,3 0,1 0,-1 0,0 0,1 0,0 0,-2 0,3 0,0-1,0 0,6 1,1 1,2-1,1 0,0 0,0 0,1-1,-4 1,0 0,4-1,-3 1,0 0,-1-1,0 1,0 0,-1-1,0 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52,'-3'-1,"2"4,1 0,-1 2,2-1,0-1,2-3,1-1,0 0,1 1,0 0,3 0,-1 0,-2 0,0 0,4 0,0-1,-5 1,1-1,3 1,2-1,2 0,0 0,-5 0,0 0,1 1,1-1,-1 0,1 0,0 0,0 0,-1 0,2 1,-2-1,0 0,1 1,-1-1,-2 1,1 0,5-1,-7 1,0 0,-1 0,1-1,-2 1,2 0,-2 0,0 0,0 0,0 0,0-2,-5-1,2-1,1 0,2 2,0 1,-1 4,-3 0,1 0,-2 0,2 1,0-1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81,'0'3,"0"2,1 0,0-2,0 0,0 1,0-1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615 154,'0'-3,"4"2,-1 0,0-1,1 0,0 1,-1 0,0-1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942 227,'3'-1,"0"2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78,'0'-3,"2"8,-2-1,0-1,-1 0,1 0,0 0,1-7,1-1,1 3,-2-1,2 1,-1 5,-2 0,0 0,0 1,0-1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22,'-1'3,"0"1,0 0,1 0,0 0,0-1,0 1,3-5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21,'-1'3,"0"0,1 1,-1 0,0-1,1 2,2-2,1-2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16,'3'-3,"0"0,0-1,-5 7,-1 1,2 0,1-1,0 0,2 0,1-3,0-1,-1-2,1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13,'2'3,"-1"0,-1 1,0-1,0-7,2 1,0 0,1 1,0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46,'3'0,"2"0,0 0,-2 0,0 0,0 0,0-1,2 1,-2-1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21,'-1'4,"1"1,0-2,3-2,1-2,1 1,-1 0,-1 0,1-1,-1 1,1-1,-1 1,2-1,-1-1,-1-1,-2 0,0 7,-1-1,0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6,'3'-3,"0"-1,-1 1,-4 8,0-1,1 0,0-1,1 0,1 0,3-2,1-5,-1-1,-3 2,1 0,-2 0,1-2,-3 9,1 0,2-1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3,'2'3,"-2"0,0 0,-1 0,0-7,2 1,2 1,-2-1,2 2,-1-2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715-7,'0'3,"-1"0,1 0,-2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940 231,'-3'2,"1"2,-1-2,1 1,-1-1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33,'3'-1,"0"1,0 0,3 0,1 0,1 1,-3-1,0 0,4 0,-1 0,-5 0,0-1,0 1,1-1,-1 0,-3-2,-4 1,-1 1,0-1,0 2,9 0,1 2,2-1,-3 0,4 1,-5-1,0 0,-6 0,-1 0,0 0,0 0,1-1,-1 2,0-1,1 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7,'-3'2,"1"1,0 3,1 0,1-2,4-3,0-3,1-2,0-2,-1 1,-3 1,-3 0,-2 4,0 2,0 0,1 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9,'-3'0,"2"3,0 0,1 0,-1 0,3 1,1-4,0 0,0-2,0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10,'-3'1,"3"2,0 0,0 1,0-1,2-7,0 1,-1 0,2 1,-3 6,0 0,0-1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9,'1'3,"0"2,-3 0,-1-2,0-1,0-1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439 290,'3'2,"0"-1,0-1,0 1,0-1,0-1,0 1,0-1,0 0,0 1,0-1,0 1,0-1,0 1,0 1,0 0,0 0,0-1,0 0,0 0,0 0,0 0,0-1,0 1,0-1,0 1,0 0,0 0,0 0,0 0,0 0,0 1,0 0,0-1,0 1,0 0,0-1,1 0,-1 0,0-1,0 1,0 0,0-1,0 0,0 1,0-1,0 1,0 0,0 0,0 1,0 0,0 0,0-1,1 0,-1 0,0-1,0 0,0 1,0 2,0-2,0 0,1-1,0 0,-1 0,0 0,0-1,0 1,0 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639 352,'1'-3,"2"4,0 0,0-1,0 0,0 0,0 0,0 0,0 1,0-1,0 0,0 1,0-1,1 0,0 0,0 0,-1 0,0 0,0 1,1-1,-1 0,0 0,0 0,2 0,0 0,-1-1,0 0,1 0,-1 1,-1 0,1-1,-1 1,1 0,-1 0,1 0,1 0,-1-1,0 1,0 0,1 0,-1-1,0 1,0 0,-1 0,0 0,1-1,0 1,0 0,-1 0,2 0,0 0,0 0,-1 0,-1 0,0 0,0 0,2 0,-1 0,0 0,-1 0,0 0,0 0,3 1,-3-1,0 0,1 0,-1 0,1 1,-1-1,0 0,1 0,1 1,-1-1,0 0,-1 0,0 0,0 0,0 0,0 0,0 1,0-1,1 0,-1 0,0 0,1 0,-1 0,0 0,0 0,1 0,0 1,-1-1,0 0,0 0,0 0,1 0,-1 0,0 0,1 0,-1 1,0-1,0 0,1-1,0 1,0 0,-1-1,0 0,0 1,0 0,0 0,0 0,0-2,0-1,0 2,0-2,0 1,0 0,-2-1,1 0,-1 0,-1 0,0 0,-1 0,1 0,0 0,0 0,-3 1,0 1,-1 0,1 1,0-1,0 1,-1-1,0 1,-1-1,2 1,0 0,-1 0,1 0,0 0,0 0,-1 0,1 0,0 0,0 0,0 0,-1 0,0 0,1 0,0 0,-1 0,1 0,0 0,-1-1,-3 1,3-1,-1 0,-2 1,4-1,-3 1,0-1,-2 0,4 1,-1 0,2 0,-2-1,2 1,0 0,0 0,-1 0,0 0,-1 0,1 0,1 0,0 0,0 0,-1 0,-1-1,2 1,-3 0,2 0,1 0,-2 0,0 0,2 0,-1 0,0 1,-3-1,3 0,1 0,-2 0,1 0,0 0,-1 0,2 0,-2 0,1 0,0 0,-1 2,0-2,1 1,0-1,-1 1,1-1,-1 1,1-1,0 0,1 0,0 0,0 1,0-1,-1 0,1 1,0-1,-2 1,2-1,-2 1,2-1,0 0,0 0,0 0,-2 0,2 0,-1 0,1 0,0 0,0 0,-1 0,1 1,0-1,0 0,0 1,0 0,0 2,1 0,0 1,1 0,1-1,0 0,0 1,1-1,-1 0,2 0,-1 0,2 0,-1 0,1-2,0-1,0 0,0 0,1 0,1-1,-2 1,0-1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743 260,'3'-1,"0"0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744 261,'-2'3,"2"1,-1 0,1-1,0 0,0 1,3-3,0-2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763 268,'3'-2,"-2"-1,-1 0,0 0,-1 6,1 0,-2 0,2 0,-1 1,1-1,0 0,0 0,3-3,-1-3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933 241,'3'0,"0"0,0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787 274,'0'3,"-1"0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803 268,'0'-3,"2"6,-2 0,0 0,0 0,0-6,1 0,1 0,1 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821 258,'3'1,"0"0,-2 2,-1 0,0 0,0 1,0-1,-1 0,0 0,-2-1,0 0,-1-1,1-2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766 282,'3'-1,"0"-1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741 245,'-3'-1,"2"6,-1 3,1-3,1-1,-1 0,1 1,0-1,0-1,-1 1,1-1,0 1,0-1,0 0,0 0,3-4,-2-2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743 247,'3'-2,"0"2,2 0,-1 0,1 0,-2 0,0 0,0 0,1 1,-1 1,0 0,0-1,-2 2,0 0,-2 0,1 0,-1 1,1-1,-1 0,1 0,-1 0,0 0,0 1,0 3,1-4,0 0,0 0,-1 0,1 1,0 0,0-1,1 0,-1-6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729 295,'4'-1,"-1"1,2 0,0 0,-2 0,3 0,-2 0,0 0,-1 0,0 0,0 0,1 1,-1-1,0 0,0 0,0 0,-3-3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774 289,'-2'-3,"2"6,3-1,0 0,1 1,-1-1,0-1,1 2,1-1,1 0,-3-1,1 0,0 0,-1 0,-5-4,-1 1,6 0,0 2,0 1,0 1,0-1,-4 2,-2-1,0 0,0-1,0 0,0-1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820 251,'-4'-1,"1"3,0-1,1 2,-1 0,0-1,0 0,-1 3,2 0,-1-1,3 0,0-1,2 0,1-1,0-2,0 0,2 0,-1-1,0-1,1-1,-1 0,1-1,-1 1,-4 0,2 0,-1 0,-3 0,1 0,-3 1,1-1,0 3,0-1,0 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855 248,'0'-3,"0"6,0 0,0 2,-1 0,1-2,0 0,0 0,0 0,-1 0,1 0,-2 0,1 2,0-2,0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950 233,'-3'2,"1"1,1 0,-2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854 245,'-3'0,"2"3,-1 0,0 0,1 0,1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855 249,'3'1,"0"1,0-1,0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606 444,'3'1,"-1"2,1-1,0-2,0 0,2 0,-1-1,-1 0,0 1,0-1,0 1,0 0,0 0,0 0,0 0,0 0,0 2,1-1,0-1,-1 1,0-1,0 0,0 0,0 0,0 0,0-1,0 1,0 0,0-1,1 0,-1 1,0 0,0 1,0-1,0 0,0 1,0 0,0-1,0 0,1 0,-1 0,0 0,0 0,0 0,0 2,0-1,0 0,0-1,0 0,0 0,1-1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867 447,'0'-3,"1"6,2-1,0 0,0-1,0-1,5 1,-4-1,0 0,0 0,-1 0,2 0,-1 0,0-1,0 1,0 0,-1 0,1 1,1-1,-1 1,0-1,-1 0,1 0,1 1,-1-1,-1 0,1 0,0 0,0 0,0 0,-1 0,0 0,0 0,0 1,1-1,0 0,0 1,-1 1,-7-4,1 1,0 1,-1-1,0 1,0-1,0 0,-1 0,1 0,1 0,-1 1,-5-2,4 2,0-1,0 1,0 0,0-1,-2 0,3 1,0 0,-1 0,1-1,-1 1,0 0,1 0,0 0,0 0,-1 0,1 0,1 1,-2-1,1 0,0 0,7 0,2 0,0 0,-2 0,1 0,-1 0,1-1,0 1,0 0,2-1,-3 1,3 0,-1-1,0 1,2 0,-1-1,0 1,0 0,-1 0,1 0,0 0,-1 1,-1-1,0 0,1 1,-1-1,0 0,0 1,2-1,-2 0,-1 0,2 1,-2-1,0 0,0 0,-6 0,0-2,0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116 499,'3'-2,"0"2,1 0,-1 1,0 0,1-1,-1 1,0-1,0 0,0 0,0-1,0 0,0 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239 491,'3'2,"0"-1,0-1,1 1,0 0,-1-1,0 0,0 0,0 1,0-1,0 0,1 0,-1-1,0 1,0 0,1 0,0 0,0 0,0 0,-1-1,0 1,0 0,0 0,0 0,0 0,1 0,-1 0,0 0,0 0,1 1,-1-1,0 0,0 0,1 0,-1 0,0 0,1 1,-1-1,0 0,0 0,0 0,0 0,0 0,1 0,0 1,-1-1,0 0,1 1,-1-1,1 0,-1 1,1-1,-1 0,0 0,0 0,0 0,0 0,0 0,0 0,0 0,0-1,0-1,-1-1,-1 0,1 0,-2 0,0 0,-2 0,1 0,1 0,-1 0,-1 0,1 0,-2 2,0-1,0 1,-1 0,1 0,-1 0,0 0,1 1,0-1,0 1,0 0,0-1,-1 1,1 0,0 0,0-1,0 1,-1 0,-2 0,2 0,1 0,-2 0,0 0,0 0,1 0,0 0,0 0,-1 0,2 0,-2 0,1 0,0 0,-1 0,0 0,2 0,-1 0,1 0,-2 0,0 0,1 0,1-1,0 1,0 0,-1 0,1 0,0 0,0 0,0 0,0 0,0 0,-1 0,0 0,1 0,0 1,0 1,0 1,0 0,2 0,-1 0,1 0,1 0,0 0,-1 0,1 0,1 0,2-1,0 1,0-2,0 0,1 1,0 0,0-1,1-1,-1 1,0-1,0 0,4 0,-5 0,1 0,0 1,1-1,-1 0,-1 1,2-1,-2 0,2 0,0 0,-1 0,-1 0,1 0,-1-1,0 1,2 0,-2 0,2-1,0 1,0 0,0 0,-2 0,2-1,-1 1,0 0,-1-1,0 1,0 0,1-1,0 0,0 1,0-1,0 1,0-1,-1 1,0-1,1 1,0-1,0 1,0-1,0 0,-1 0,0 0,0 0,0-1,-2-1,-2 0,-1 0,1 0,-2 1,0 0,0 0,0 0,0 1,0 0,-1 0,-1 0,2 1,-1-1,0 0,0 1,1-1,-2 1,2 0,0-1,-1 0,1 1,0 0,-3-1,2 0,-1 0,1 0,0 1,1 0,-2-1,1 0,-1 1,0 0,2-1,-2 1,2 0,-2-1,1 1,-1-1,0 1,2 0,-1 0,-1 0,0 0,2 0,-1 1,0 0,1-1,-2 1,2-1,-1 1,1 0,0 0,0 0,-5 1,4 0,0-1,-1 1,2 0,0 0,0 0,0 1,3 0,3-1,0-2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84,'-1'3,"0"0,1 1,-1-1,0 0,1 0,0 0,3-4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82,'3'0,"0"0,0 0,0-1,0 1,3-1,-3 1,0 0,2-1,-1 1,-1 0,1 0,1 0,1 0,-2 1,-1-1,0 1,0-1,0 1,-3 2,2 0,-1 0,0 0,0 0,-1 0,0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792 104,'1'-3,"3"3,-1 0,3-1,-1 1,0 0,2 1,0-1,-4 1,0-1,0 0,1 0,-1 0,0 0,2 0,-2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83,'-2'4,"2"-1,-1 3,1-3,0 0,-1 0,3-6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945 242,'3'0,"1"2,-1-1,0 0,0 0,0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81,'3'-2,"1"2,0 0,1 0,-2 0,2 0,0 0,2 0,-2 0,-1 0,0 1,0 1,-1 1,-2 0,0 0,-1 0,1 0,-2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99,'-3'0,"6"0,0 1,0 0,1-1,1 0,1 0,-1 0,-1 0,0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81,'-1'3,"1"1,-2 0,2 0,-1 0,2-1,2-2,0-4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85,'3'-2,"2"1,-2 0,5 1,-5 0,0 0,0 0,0 0,2 0,-2 1,1-1,0 1,-1 1,-2 1,-1 0,1 0,-1 0,0 0,-3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966 104,'3'-1,"0"2,0-1,1 0,-1 0,0 0,0 1,0-1,2 0,-2 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85,'-1'3,"1"0,0 0,0 1,0 0,0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87,'-1'-3,"4"3,1 0,0 0,3 0,-4 0,0 0,1 0,-1 0,0 0,1 0,-1 0,2 0,-2 0,0 3,0-1,-2 1,1 0,-2 1,1-1,0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108,'-3'-1,"7"0,1 2,0 0,-2-1,0 0,3 1,-3 0,1 0,0-1,-1 1,0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875 100,'-3'0,"2"3,4-2,2-1,-1 0,-1 0,2 0,0-1,-2 0,0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40,'-3'7,"2"3,-1 2,1-6,1 1,-1-2,1 0,-1 0,1-1,-1 2,1-1,0-1,0 1,0-2,0 0,2-6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984 215,'0'-3,"-1"6,-2 1,1 2,-1-3,2 0,-1 0,0 1,0 0,0 0,1 0,-1 0,1-1,1 0,0 0,3-4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49,'0'3,"0"4,-1-3,1 1,-2 7,1-6,1 0,-2 4,1-5,0-1,0 4,1-3,0 0,0-1,0-1,0 1,3-4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65,'-3'2,"6"-4,-1-1,1 0,-2 0,0 0,-2 6,0 0,0 0,-1 0,0 2,2-1,-1-1,1 0,1 0,2-3,0-3,-1 0,0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72,'3'2,"1"-5,-1 0,-1 0,0 0,0 0,-2 0,-3 6,2 1,1 0,-2 0,2 0,-1 0,1-1,3-1,0-3,0-2,0 0,-1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886 115,'4'-1,"-1"-2,-2-1,1 1,-1 0,-1-1,-3 6,2 1,-1 1,-1 1,3-1,-1-1,1 0,1 0,2-2,0-2,0-3,0 1,0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59,'1'3,"0"0,-1 0,0 0,0 0,0-6,0 0,2 0,-1 0,0 0,0 0,2 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68,'-1'3,"1"1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59,'-1'3,"1"0,0 0,0 0,0 0,-1 0,1-6,1 0,0 0,0 0,1 0,1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71,'3'-1,"0"2,-3 2,-2 0,0 0,5-3,0-1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63,'-1'-3,"1"6,0 0,0 0,0 0,0 0,0 0,-1 0,1-6,2 0,0 0,-1 0,2 0,0 3,0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75,'3'-2,"-2"5,-4 0,4 0,2-2,-7 1,1-2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987 232,'4'-2,"-1"1,1 0,0 0,-1 0,0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89,'2'0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89,'-3'0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93,'-3'0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1131 97,'-3'0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38,'-3'0,"6"0,0 0,0 0,0 0,1 0,0 0,1 0,0 0,-2 0,0 0,3-1,-1 1,-2 0,2-1,-2 1,1 0,-1-1,0 1,0 0,0 1,-7-2,1 0,0 0,0 0,0 0,6 1,0 1,1 1,1-1,-1 0,0 1,-2 1,-5 0,0-2,0-1,-3 2,2-1,1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756 401,'1'-4,"-1"1,-3 1,0 2,0 0,-1 0,-1 2,2-1,0 1,-1 0,0 0,-2 2,2-2,1 1,-1 0,1 0,0 1,0 0,1-1,1 1,0-1,0 0,1 1,0-1,0 0,1 1,3 0,-1-2,0-1,0-1,0 1,1-1,0 0,-1 0,0-1,0 1,1-1,0 0,1-1,-1 1,2-3,-2 1,0 1,0-1,-1 1,1-2,-2-1,-1 0,-1 2,-1 0,-1-1,0 1,-2-1,-1 2,2 0,0 1,0 1,0-1,-2 1,1 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811 488,'-1'-3,"4"3,0 1,0-1,0 0,0 1,0-1,0 0,2 0,-2 0,0 0,0 0,1 0,-1 0,0 0,0 0,1 0,0 0,0 1,-1-1,1 0,-1 0,1 0,0 1,-1-1,1 0,-1 0,0 1,2-1,-2 1,0-1,0 0,1 1,-1 0,1-1,-1 1,0-1,-7 0,0 0,1 0,0 0,0 0,-1 0,-1-1,0 1,2-1,-1 1,0-1,1 1,-2 0,0-1,1 1,-1-1,1 1,1-1,-1 1,0 0,0 0,-1 0,2-1,-1 1,1 0,-2 0,2 0,-1 0,1 1,0 0,7 1,-1-1,2-1,-1 1,0-1,-1 0,0 0,0 0,1 0,-1 1,0-1,1 0,1 0,-1 0,2 0,-3 0,2 0,0 0,0 1,-1-1,0 0,-1 0,1 1,0-1,-1 0,1 0,0 1,0-1,1 1,-2 0,2-1,-2 2,-6-2,0 0,-1-1,0 0,-1 0,1 0,-1 1,2-1,-3 1,2 0,1 0,-1 0,0 0,1 0,-1 0,0-1,0 1,1-1,-2 1,2 0,0-1,0 1,0 0,-1-1,1 1,-1 0,1 0,0 0,6 2,0-1,1 0,2-1,-3 1,2-1,1 0,-3 0,1 1,2-1,-2 0,0 0,1 0,-2 0,1 0,-1-1,0 1,1 0,0-1,-1 1,2-1,-1 0,1 1,-1 0,-1 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132 541,'-2'-3,"5"4,0 0,1 1,1-1,-1 1,-1-1,0 0,0-1,1 1,-1-1,0 0,1 1,-1-1,1 0,0 0,-1 0,1-1,-1 1,1 0,-1-1,0 1,0 0,1-1,0 1,-1 0,0-1,0 0,7 1,-7-1,0 1,0 0,-6-1,0 1,-1 0,-1 1,2-1,-2 0,0 0,2 1,-3-1,3 0,-1 0,-2 1,2-1,1 0,0 0,0 0,-1 0,1 0,-4 0,4 0,0 1,0-1,-1 0,1 0,0 0,0 1,0-1,0 0,6 0,1 0,-1-1,0 1,0 0,0 0,2 0,0 0,0 0,-1 0,-1 0,0 0,0 0,1 0,-1 0,0 0,0-1,0 1,2-1,0 1,-2 0,1 0,-1 0,0 0,1 0,-1 0,0 0,0 0,0 0,-2-3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570 539,'-2'-3,"-1"2,6 3,0-1,0-1,0 0,0 0,0 1,0-1,1 0,-1 0,0 1,0-1,1 0,0 0,0 0,0 1,-1-1,1 0,-1 0,1 1,-1-1,2 0,0 0,-2 0,2 0,-2 0,0 0,0 0,1 0,1-1,-2 1,2 0,-1 0,-1 0,0 0,0 0,0-1,0 1,0 0,-6-2,0 2,0 0,-1 0,0 0,0-1,1 1,-2 0,0 0,2 0,-2 0,1 0,0 0,-1-1,2 1,0 0,-2 0,2 0,0 0,-3 0,3 0,-2-1,0 1,1 0,0 0,1 0,-2 0,0 0,2 0,-3 1,3-1,-2 0,1 0,1 1,-1-1,0 1,1-1,0 1,6 0,0-1,2 0,-1 0,0 0,2 0,-3 0,3 0,-2 0,0 0,-1 0,2-1,-1 1,1 0,-1 0,0 0,0 0,-1 0,1 0,0 0,0 0,0 0,-1 0,1 0,-1 0,1 1,-1-1,1 0,1 0,-1 0,-1 0,0 0,0 0,1 0,-1-1,0 1,0 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979 462,'3'-1,"1"1,-1-1,0 1,0 0,0-1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218,'-3'1,"-1"3,1 1,0-2,0-1,2 1,-2 1,1-1,2 0,0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981 470,'0'3,"-1"0,1 0,-1 0,1 0,0 0,0 0,1 0,-1 0,-1-6,0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988 477,'-1'3,"1"0,1 0,-1 0,0 0,1-6,1 0,-1 0,2 1,-2-1,3 1,-3 5,1 0,-1 0,-1 0,0 0,-1 0,0-6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992 456,'-4'-1,"1"1,0 2,1 1,1 0,-2 2,2 1,1-3,0 0,0 0,0 0,3 1,-1 0,0-1,1 0,0-1,0-1,1-1,1 0,-1-2,0-2,-3 0,0 0,1 0,-1 1,-1 0,0 0,0-1,0 0,-2 1,0 0,-1 3,0-1,0 2,-1 0,1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546 496,'-1'-3,"1"0,3 5,1 0,-1-2,2 2,-2-1,1 0,1 0,-2-1,0 1,1-1,-1 1,1-1,1 1,3-1,-5 0,0 0,0 0,1-1,3-1,-4 1,1 0,-1 0,0-1,0 2,1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512 595,'-3'-1,"6"1,1 2,1-1,-2-1,2 1,-1-1,0 1,0-1,0 0,1 0,-1 0,1 0,0 0,-1 0,-1 0,0-1,1 1,-1 0,2 0,-2 0,1 0,-1 0,0 0,0 0,-7-1,0 0,1 0,0 0,0 1,-1 0,-1-1,1 1,-1 0,0 0,0 0,-1 0,2 0,-1 0,-1 0,1 1,1-1,0 1,1 0,0 0,0-1,0 1,7 1,2-2,-3 0,0 0,0 0,1 0,1 0,-1 0,1 0,-1 0,1 0,1-1,-1 1,0-1,1 0,-1 1,4-1,-6 1,1-1,0 0,-1 1,0 0,2-1,-8 2,-1 0,0-1,1 1,-2-1,2 0,-1 0,0 1,0-1,-1 0,-1 0,1 0,0 0,-1 0,0 0,1 0,-1 0,0 0,2 0,0 0,0 0,1 1,-2-1,2 0,0 0,-1 1,7 0,1-1,-1 0,0 0,1-1,-1 1,1 0,0 0,0-1,0 1,1 0,-1-1,0 1,1 0,1-1,0 1,-1-1,0 1,-1 0,1-1,0 1,-1 0,0 0,0 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725 543,'3'0,"1"0,-1-1,1 1,-1-1,0 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725 549,'0'3,"0"0,-1 1,1-1,-1 0,1 0,-1 0,0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736 554,'-2'3,"2"0,0 0,-1 0,1 0,0-6,3-1,-2 1,2 0,0 1,-1 5,-1 0,-1 0,0 0,-1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772 541,'-3'-1,"2"4,0 0,-1 1,0-1,1 0,0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771 548,'3'0,"0"0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990 240,'0'3,"1"0,1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768 555,'-1'3,"0"0,1 0,1 0,-1 0,4-3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798 547,'-1'4,"0"-1,1 0,0 0,1 0,0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793 557,'2'-3,"1"2,-2 4,-3 1,0-1,0 0,5-2,0-1,0-1,0-2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808 552,'2'-3,"1"3,0 0,0 0,-3 3,-3-1,-1 0,1 0,0-1,6 1,0-2,0-1,0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814 541,'-1'3,"-1"1,1 1,-1 0,1-2,-1 2,1-2,0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811 563,'-1'3,"2"0,2-1,0-1,1 1,-1 0,0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44,'-3'-1,"6"3,0-4,0 2,0-1,1 1,-1 0,1 0,1 0,0 0,-1 0,-1-1,0 1,1 0,-1 0,2 0,-1 0,0 0,0 1,1-1,-2 1,2-1,1 1,-3-1,1 1,0-1,0 0,-1 1,1-1,-1 0,-6-2,-1 1,-2-1,2 1,0 0,-1 0,2 0,-3 0,3 0,-2 0,2 1,6 1,1 0,0 1,1-1,-2 0,2 1,0 0,0-1,-2 0,1 1,-1 0,-6-1,-1 0,0-1,1 0,-2 0,1 1,0-1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643 342,'0'-3,"3"1,0 4,0-1,0-1,0 1,1-1,1 0,-2 0,0 1,0-1,1 0,1 0,-1 0,0 0,-1 0,0 1,0-1,0 0,0 0,0 1,1-1,0 0,0 0,1 0,0 0,-1 0,0 0,0 0,-1 0,0 0,1 0,0 0,1 0,-2 0,1 0,2 0,-2 0,0 1,-1-1,0 0,0 1,0 0,1-1,1 0,0 0,-2 1,1-1,0 0,-1 0,1 0,-1 0,0 0,0 0,1 0,0 0,-1 0,1 0,1 0,-2 0,0 0,0 0,1 0,-1 1,1-1,-1 0,2 1,1-1,-1 1,-1-1,-1 0,0 0,0 0,1 0,0 0,1 0,0 0,-2 0,1 0,1 0,-1 0,1 0,-1 0,-1 0,2 0,-1 1,-1-1,1 0,-1 0,0 0,1 0,-1 0,0 0,1 0,-1 0,1 0,-1 0,0 0,-6 0,0 0,0 1,0-1,-2 0,1 1,-1-1,1 0,0 0,0 0,1 0,-1 0,0 0,0 0,-2-1,2 1,1 0,-1 0,0-1,0 1,-1 0,1 0,0 0,-1 0,0-1,0 1,0 0,1 0,-1 0,0 0,0 0,1-1,0 1,-1 0,0 0,1 0,0 0,-1 0,-1 0,1-1,1 1,0 0,0 0,-1 0,0 0,1 0,0 1,0-1,0 0,0 0,0 0,1 1,0-1,0 0,-4 0,3 0,0 0,1 0,-3 0,2-1,1 1,-2 0,0 0,1-1,0 1,1 0,0 0,0 0,0 0,0 0,0 0,-1-1,1 1,-2 0,0 0,1 0,-1 0,2-1,0 1,0 0,0 0,-1 0,0 0,0 1,1-1,0 0,6-1,1 1,-1 0,0 0,1 0,-1 0,2 0,-2 0,1 0,0-1,0 1,1-1,-1 1,2 0,0 0,-1-1,-1 1,2 0,0 0,-1 0,1 0,-1 0,1 0,-1 0,7 0,-6 0,0 0,-1 0,2 0,-1 0,0 0,1 0,-1 0,1 0,-2 0,2 0,0 0,-1 0,-1 0,2 0,-1 0,-1 0,0 1,2-1,-2 0,-1 0,1 0,0 0,0 1,0-1,-1 1,0-1,1 0,0 1,-2-1,1 0,-1 0,2 1,-1-1,1 0,-2 0,2 0,-1 0,1 0,-1 0,0 0,-1 0,1 0,-1 0,0 0,1 0,0 1,0-1,0 0,0 1,-1-1,0 0,0 0,0 1,-6-1,0 0,0 0,0 0,-1 0,1 0,-1 0,0 0,-1 0,-1-1,3 1,-1 0,0-1,1 1,-2 0,0-1,1 1,0-1,-1 1,1 0,-1-1,0 1,1-1,0 0,-1 1,0-1,0 1,-1-1,2 1,-1 0,0-1,0 1,0-1,-1 1,1 0,0 0,-1-1,0 1,0 0,-5-1,5 1,0 0,0 0,1-1,-3 1,3 0,0 0,-2 0,1 0,0-1,0 1,1 0,-6 0,6 0,0 0,-2 0,3 0,-1 0,0 0,0 0,0 0,0 0,1 0,-2 0,1 0,1 0,0 0,-1 0,0 0,1 1,0-1,0 0,1 0,-2 0,1 1,1-1,0 0,0 0,0 0,0 0,0 0,0 0,0 0,-1 1,1-1,0 0,0 1,0 0,6 1,1-1,0-1,-1 1,0-1,0 1,1-1,0 0,1 0,-2 0,0 0,0 0,2 0,-1 0,0-1,1 1,-1-1,0 1,1 0,0 0,0 0,0 0,1 0,-1 1,0-1,0 1,2-1,-2 0,0 1,1-1,0 0,1 1,-1-1,-1 0,2 1,-2-1,0 0,2 0,-1 1,-1-1,1 0,0 1,0-1,-1 0,1 1,-1-1,0 0,1 0,-2 1,2-1,-1 0,-1 0,0 1,0-1,0 0,1 1,-1-1,0 1,0-1,-1 0,0 1,1-1,-1 1,1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590 399,'-3'0,"-1"-2,7 2,1 1,-1-1,3 0,-1 0,-1 0,0 0,0 0,0-1,2 1,-1 0,-1 0,2-1,5 0,-5 1,-1 0,6-1,-4 1,-2 0,2 0,-1 0,-1 0,2 0,0 0,-1 0,-1 0,1 0,6 0,-5 0,-2 0,0 0,0 0,1 0,-1 0,1 0,-2 0,0 0,1 0,-1 0,0 0,0 0,0 0,-1 0,2 0,-1 0,-8 2,0-2,1 0,-3 0,1-1,2 1,-1 0,0 0,0 0,0 0,0-1,0 1,-1 0,-1 0,1 0,-2 0,1 0,0 0,0 1,0-1,-1 0,2 1,-1-1,0 1,0-1,0 0,0 0,1 0,-1 0,1 0,0 0,-1 0,-5 0,6 0,0 0,-5 0,5 0,0 0,0 0,1 0,1-1,-1 1,-1-1,2 1,0 0,0 0,-2 0,1 0,0 0,7 0,0 0,1 0,1 0,-2 0,1 0,0 0,0-1,0 1,5 0,-3-1,-1 1,1 0,0-1,1 1,1 0,0-1,-1 1,0 0,0 0,0 0,0 0,1 0,-1 0,-1 0,0 0,2 0,-2 0,1 1,-1-1,1 0,-2 1,0-1,2 1,-1-1,-2 0,0 1,0-1,1 0,-1 0,0 1,-1-1,2 0,-2 0,2-1,-2 0,-1-2,1 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198 270,'3'1,"0"0,0 0,0 0,0-1,0 0,0 0,0-1,1 1,1-2,-2 1,0 1,0-1,0 1,1 0,1 0,-1 0,-1-1,0 1,0 0,1 0,-1 0,0 1,0-1,0 1,0 0,0-1,1 0,0-1,0 1,-1-1,0 1,0 0,1-1,-1 1,1 0,-1 0,0 1,1-1,-1 0,0 1,0-1,0-1,0 1,0-1,0 0,0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993 239,'3'-2,"1"2,0 0,-1 1,-1 2,-3 0,-2-1,0 0,-1-1,7-1,0 0,0 0,0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407 268,'-3'0,"6"0,0 0,0 0,0 0,0 0,3 0,-3 0,1 0,0 0,0 0,0 0,1 0,-1 0,-1 0,1 0,-1 1,0 0,0 0,0-1,0 1,0 0,1-1,-1 0,0 1,0-1,0 0,0 0,0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732 277,'-3'0,"6"0,1 0,0 0,-1 0,0 0,1-1,-1 1,1 0,-1 0,0 0,0 0,0 0,0 0,0 0,1 0,-1 0,0 1,0-1,0 1,0-1,0 0,1 0,-1 0,0 0,0 0,0 0,1 0,0 0,-1 0,0 0,0-1,0 1,0 0,1 0,0 0,0 0,-1 0,0 0,0 0,1 0,-1-1,0 1,0 0,0 0,0 0,0-1,1 1,-1-1,1 1,-1-1,0 1,1-1,1 0,0 1,-2 0,0 0,0 0,0 1,1-1,-1 0,0 0,1 0,-1 0,0-1,0 1,0 0,0 0,1 0,-1 0,0 0,0 0,0 2,0-2,1 0,-1 0,0 0,0 0,0-2,0 1,0 0,-1-2,0 0,-1 0,0 0,1 0,-2 0,0 0,-3 0,1 0,-1 1,2-1,-2 1,0 1,0 0,0 1,0 0,-2 0,2 0,0 0,0 0,0 0,0 0,0 0,-1 0,0-1,0 1,-1 0,2 0,-2-1,2 1,0-1,0 1,0-1,0 1,0 0,-1 0,0 0,1 0,0 1,0-1,-1 0,-1-1,2 1,-2 0,1 0,1-1,0 0,0 1,-1 0,1 0,-2 0,1 1,1-1,0 0,0-1,-1 0,1 0,0 1,0 0,0 1,0 0,0 2,2 0,0 0,-1 0,1 1,1-1,-1 0,1 0,0 1,-1-1,0 0,0 0,1 0,0 0,0 0,0 0,1 1,1-1,0 0,1-2,0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84 316,'4'-1,"-1"1,3 0,-2 0,0 1,0-1,-1 0,0 0,1 0,-1 0,1 0,0 0,-1 0,0 0,0 0,2 0,-2 0,2-1,-2 1,0 0,0-1,1 1,-1 0,1-1,-1 1,0 0,0 0,0 0,1 0,-1 0,0 0,0 0,0 0,1 0,-1 0,0 0,0 1,0 0,0-1,0 1,0-2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305 313,'-3'-2,"6"3,0-1,1 1,-1-1,1 1,-1-1,1 0,1 0,3-1,-3 0,-2 1,1-1,2 1,-3 0,4-1,-4 1,0 0,0 0,0 0,1 1,-1-1,1 0,-1 0,0 0,0-1,1 1,1 0,-2-1,1 1,-1-1,0 1,0 0,0 0,0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612 347,'0'4,"0"-1,-1 0,1 0,0 0,1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650 349,'-3'-1,"6"1,1 1,-1-1,-1 3,-2 0,-3-1,1 1,-1-1,6 0,0-2,0 0,0-1,0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699 350,'3'-1,"1"2,0 0,-3 2,-4 0,-1-1,1 1,1 0,1 0,4-3,0 1,0-1,0 0,1-1,-1-1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615 334,'4'-2,"-1"0,0 0,0 1,1 0,-1-1,0 2,0 0,0 0,0 1,-1 2,0 0,1 0,0-1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624 327,'1'-3,"2"1,1-1,0 1,2-1,-2 2,-1 0,2 0,-1 0,0 0,1 0,-1 1,0 0,-1 0,0 1,0 0,1 0,0 0,-1-1,0 1,0 1,-2 1,1 0,0 0,0 0,1 0,0-1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655 376,'1'3,"2"0,-1 0,1-2,0 1,0-1,0 0,0-1,0 0,0 0,0-1,1 0,0-2,0 1,-1-1,0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656 122,'-1'3,"1"0,-3 1,1-1,0 1,0-1,5-2,0-1,0 0,0-2,0 0,0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217,'-3'1,"2"2,0 0,-1 1,1-1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775 354,'4'-1,"-1"1,0 0,0 0,1-1,1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781 362,'3'-1,"0"0,0 2,0 0,-3 2,-3-2,-1 1,1-1,0 0,7-1,-1 1,0 0,-1 2,-5-1,0-1,0 1,0-2,2-3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793 333,'-3'1,"2"2,1 1,0 0,0-1,0 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655 376,'-1'3,"2"0,2 0,0 0,0-2,0 0,0-1,0 0,0 0,1-2,-1 1,1-1,-1 1,0 0,0 0,0 0,-2-2,-3 6,-1-1,-1 1,1-1,0-2,0 1,0-1,0 0,0-1,-1 0,1-1,0 0,1-1,0 0,0-1,0 1,2 6,1 0,2 0,-2 0,2-1,-1 1,1-2,0 1,0-1,0-1,0 0,1-1,0-1,0 0,-1 0,0 0,0 0,-2-1,1 0,-1 6,-3 0,0 0,-1 0,0-1,-1 0,1-1,0-1,0 0,0 0,0 0,0-1,0 0,0-1,0-1,0 1,2-1,1 0,0 0,-2 6,3 0,0 0,0 0,2 0,0-1,0 0,0 0,0-1,1-1,-1 0,0-2,0 1,1-1,0 0,-2-1,1 2,-2-2,2 0,-2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319 239,'-1'-3,"4"3,0 0,0 0,1 0,0 0,-1 0,2 1,-2-1,0 1,2-1,-2 1,0-1,3 1,-3-1,2 0,-1 1,-1-1,2 0,-1-1,0 1,-1-1,0 1,0-1,-6 0,0 1,-1 0,-1-1,2 1,-2 0,1 0,-1-1,-1 1,3 0,0 0,0 0,-1 0,1 0,0 0,-1 0,1 0,0 0,0 1,0-1,-1 0,1 1,0 0,0-1,0 1,7 0,-1-1,1 0,2-1,-3 1,2 0,-2 0,0-1,0 1,1 0,0 0,0 0,0 1,0-1,0 1,0-1,-1 1,4 0,-3-1,-1 0,0 0,0 0,2 0,-1-1,1 1,-1 0,0 0,-1-1,-6 1,-1 0,1 0,0-1,0 1,-1 0,0-1,0 1,0 0,-1 0,2 0,-2 0,1 0,-1-1,2 1,0 0,0 0,0 0,-1 1,0-1,1 0,0 1,0 0,6 0,0-1,2 0,0 0,-2 0,3 0,-3 0,2 0,-2 0,0 0,0 0,0 0,0 0,2 0,-1 0,-1 0,0 0,1-1,0 1,-1 0,0 0,0-1,0 0,-2-2,-4 2,0 2,1 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202 288,'3'-1,"0"2,0 1,0-2,0 2,0-2,0 0,0-1,1-1,-1 1,0 0,0-1,0 1,0 0,0 3,0-1,0 0,0 0,1-1,-1 0,0 0,0-1,0 0,0 0,0 1,0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329 287,'-1'-3,"4"4,0-1,1 0,0-1,-1 1,0 0,0 0,0 0,0 1,1-1,-1 0,0 0,0 0,0 0,0 0,0 1,0-1,1 0,-1 0,0 0,0 0,0 0,0 0,0 0,0 0,0 0,0 0,0 0,0-1,0 0,0 1,0-1,0 1,0-1,-6 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276 305,'1'-3,"0"0,-4 0,0 1,-1 1,0 1,1 1,0-1,-1 2,-1 0,2 0,0 0,0-1,0 2,0 0,0 0,0-1,-1 1,1 1,1-1,1 0,1 0,1 0,3-2,0 0,1-1,-2 0,2 0,-1-1,1 0,-1 0,-1 1,0-1,3-1,-1 0,1 0,-3 1,1 0,0-2,-1 1,2 0,-2 1,1-2,-2 0,-3 0,-2 0,0 1,-1 0,0 1,0-1,1 1,0 1,0-1,-2 1,2 0,0 0,0 0,0 1,0 0,0 0,-1 0,1 0,0 0,0 1,0-1,0 2,-1 0,1 0,1 0,1 0,2 1,1-1,1 0,0-1,0 0,1-1,0 0,0-1,1 1,-2-1,0-1,1 0,-1 1,1-2,-1 1,2-1,0 0,-2-1,0 1,0-1,0 0,-1 0,-2-1,-1 1,-3 1,1 0,-1 0,1 1,0 0,-1 0,-1 1,2 0,-2 2,0 0,0 0,2-1,0 0,-1 2,0-1,2 1,0 0,1 0,0 1,1 0,0 0,2-1,0 0,1-1,1 0,0-2,-1 0,0 0,1 0,-1-1,2-1,-1 0,1 0,0 1,-1-1,-1 0,0 0,0 1,0-2,-1 0,0-1,-2 0,-2 1,-2-1,0 2,1 0,0 0,-1 1,0 0,-1 1,1 2,1-2,-1 2,1-1,0 0,-1 1,0 0,0-1,2 2,-1 0,2 0,1 1,1-1,2-1,1 0,0-2,1 0,-1 0,-1 1,0-1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483 335,'3'0,"1"0,0 0,0 0,1 0,-2 0,1-1,0-1,-1 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120 386,'-3'-2,"0"1,7 3,3 0,-4-2,0 1,1-1,-1-1,2-1,0 0,-1 0,1 0,-2 1,0 0,0 1,1 0,-1 0,0 0,0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227,'3'-1,"1"2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230 390,'0'-3,"3"5,0-1,0-1,0 1,0-1,0 0,0 0,0 1,0-1,0 0,0 0,0 1,0-1,0 0,0 0,0 0,0 0,0 0,0-1,0 1,0 1,0-1,0 0,0 0,0 0,0 0,0 1,0-1,0 0,1 0,0 0,-1 0,0 0,0 0,1 0,-1 1,0-1,0 0,0 0,0 0,0 0,2 0,-2 0,0 0,0 0,0 0,1 0,-1 0,0 0,0 0,0 0,0 0,0 0,0 1,0-1,0 0,1 0,-1-1,0 1,0 0,0 2,0-2,0 0,0 0,0 1,0-1,0 0,1 0,-1 0,1 0,-1 0,0 0,0 0,0 1,0-1,1 0,0 1,-1-1,0 0,0 0,0-1,0 0,0 1,0-1,0-1,0 0,-2-1,-1 0,1 0,-1 0,2 0,-2 0,0 0,0 0,0 0,0 0,0 0,0 0,0 0,-1 0,0 0,0 0,-2 1,0 0,0 1,0 1,0 0,0 0,0 1,-1-1,1 0,0 0,0 0,0 0,0 0,0-1,0 0,0 0,0 1,0-1,0 1,0 0,-1 0,1 0,0 0,0 0,0 0,-1 0,1 0,0 0,0 0,0 0,0 0,0 0,-1 0,1 0,0 0,0-1,0 1,-1 0,1 0,0 0,0 0,0 0,-1 0,1 0,-1 0,-1 0,1 0,1 0,-1 0,1 0,0 1,-1-1,0 0,1 0,0 0,-1 0,1 0,0 1,-1-1,1 1,0-1,0 0,0 0,0 0,0 0,0 0,0 1,-1 0,1 0,0-1,-1 0,1 1,0-1,0 0,0 1,0-1,0 0,0 0,0 0,0 0,0 0,0 0,0 0,0 0,3 3,-1 0,1 0,-1 0,0 0,1 0,0 0,0 0,0 1,0 0,0-1,1 0,2-2,0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517 347,'-1'3,"1"1,0-1,0 0,0 3,0-3,0 0,1-6,0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516 346,'3'-1,"0"0,1-1,-1 0,0 1,-5 4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520 356,'3'-1,"0"1,-2 3,-1 0,-1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523 330,'0'3,"1"0,0 1,-1-1,2 2,-1-2,0 1,1-1,0 1,-1-1,2 0,-2 0,0 0,-1-6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530 333,'2'0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530 357,'-1'4,"-1"-1,1 0,4-2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547 344,'0'-3,"3"2,0 2,-3 2,-1 0,1 0,-2 1,0-1,1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547 352,'1'3,"1"0,-1 0,2-1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560 352,'-3'-1,"6"1,0-1,0-1,0 1,0-2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234,'-3'3,"0"0,1 0,-2 0,3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568 333,'-1'3,"1"0,0 1,1 0,-1 0,0 0,0-1,0 0,0 0,0 0,0 0,0-6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564 356,'-3'0,"4"3,2-2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583 335,'2'3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594 333,'0'3,"-3"-1,1 1,-1-2,6 0,1-3,-1 0,0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591 328,'-1'3,"1"1,0-1,0 1,0 0,0-1,1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590 341,'-1'3,"0"0,-1 0,-1 0,6-4,0-2,0 1,0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586 358,'3'1,"0"-1,0-1,0 0,-2-2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595 354,'-3'2,"0"1,2 0,0 0,4-2,0-4,-1 0,1 1,-6 5,2 0,0 0,-1 0,4-6,-1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607 332,'-2'3,"1"1,0 0,0 0,-1-1,1 1,1-1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603 348,'0'-3,"3"1,0 1,0 3,-3 1,0 0,-1 0,-1 0,0 0,1 0,-2-1,2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 245,'3'-1,"0"1,0 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601 356,'-3'0,"5"3,1-1,0 0,0 1,0 0,-2 0,1 0,1-2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104 531,'-2'3,"2"0,0 3,-1-3,1 0,-1 0,0 0,1 0,-1 1,1-1,-1 1,1-1,0 3,1-3,1 0,1-3,-2-3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108 536,'3'-2,"0"2,0 0,1 0,0-1,-1 1,0 0,1 0,0 1,-1 0,0 0,0 0,0 2,-1 0,-1 0,0 1,-1-1,0 0,0 1,0 0,0 0,0 0,0-1,0 0,0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106 572,'-3'1,"4"2,2-2,0-1,3 0,-3 0,5 0,-3 1,-2-1,2 0,-2 0,2 0,-1 0,-1-1,0 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99 567,'-3'-1,"3"4,1 0,1 0,1-2,0 1,0-2,0 0,0 0,1 0,0 0,-1 0,0 0,0 0,1-1,0 1,-1-1,1 1,-1-1,1 1,0 0,0 0,0 0,-1 0,0 0,0 0,0-1,0 1,0-1,1 1,-1 0,0 1,0 0,0 0,0 2,0-2,0 0,0-1,0 1,0-1,0 0,0 1,0-1,1 0,-1 0,0 0,0 0,0 0,0 0,0 0,0-1,1 0,-1 0,0 0,0 1,0 0,0 1,0 0,0 0,0 1,0 0,0-1,0-1,0 0,1 0,0 0,-1 0,0 0,0-1,0 0,0 1,1-1,0 0,-1 1,1-1,-1 0,0 1,1 0,-1 0,0-1,0 1,0 2,-2 1,2-1,0-2,0 0,0 1,0-1,0-1,0 1,1-2,1 0,-1 1,0 0,0-1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545 306,'-3'1,"0"0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549 254,'-1'-3,"1"6,0 0,0 1,0-1,0 2,0-1,0-1,0 1,-1-1,1 1,0 0,0-1,0 1,0-1,0 2,0-2,0 0,0 0,0 0,0 0,0 0,-1-6,-1 0,2 0,-2 0,2 0,-3-1,2 1,1 6,1 0,-1 0,1 1,1-1,-1 0,0 0,2-3,0-3,-2 0,0 0,1 0,0 0,-1 0,1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534 354,'-3'3,"1"1,0-1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512 380,'3'2,"0"-1,0 0,0 0,0-1,0-1,0-1,0 1,0-1,0 1,0 1,0 1,0 1,0-1,0-1,0 0,0 0,1-1,-1 2,0-1,0 0,0 0,0-1,0 1,0-2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213 347,'-3'-1,"6"2,1 0,-1-1,0 0,0 0,0 0,1 0,-1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235,'-3'2,"0"1,0-1,1 1,-1-1,1 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215 353,'3'1,"1"1,-3 1,0 0,-2 0,-1 1,-1-1,0 0,1 0,5-3,0 1,0-1,1 0,-1 0,1 0,-1 0,0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538 417,'-3'0,"6"0,1 0,0-1,0 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537 420,'3'0,"0"1,0 1,-2 1,-2 0,-2-1,0 0,0 0,0-1,6 1,0-2,0 0,0-1,0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576 420,'-3'-1,"0"1,1 3,2 0,1 0,2 0,0-2,-3 2,-3-2,0 0,0-1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581 431,'0'3,"0"0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586 421,'-3'-1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607 415,'-3'-1,"1"4,0 0,1 1,0-1,1 0,0 0,4-1,-1-2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617 419,'-3'-1,"3"4,1 0,0 0,2-2,-7 2,0-3,1 0,6-1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626 426,'-2'3,"2"0,1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629 419,'-3'0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245,'3'1,"0"1,0 0,0-1,0-1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638 427,'3'-1,"1"1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655 419,'0'3,"0"0,0 1,0-1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664 416,'3'0,"-2"3,0 0,-1 0,-1 0,-2 0,0-1,0-1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681 410,'-3'0,"3"3,-1 0,0 1,1-1,-1 1,0 0,0 0,4-3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688 420,'3'-1,"0"2,-2 2,-2 0,-2-2,0 2,0-1,6-1,0-1,0-1,0 1,0-1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532 447,'1'-3,"2"2,1 1,-1 1,1 0,-1 0,1 0,2-1,-3 0,1-1,-1 1,0-1,1 1,0-1,1 0,-1 1,0-1,1 1,-1-1,0 1,1 0,-2-1,1 1,2 0,-3 0,2 0,-2 0,0 0,1 0,-1 0,1 0,0 0,-1 0,1-1,-1 1,0 0,1 0,1 0,-2 0,2 0,-1 0,-1 0,0 0,0 0,0 1,0 0,0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543 468,'3'-3,"-2"0,0 0,-5 6,3 1,0 0,1 0,-1 0,1-1,1 0,2-2,-1-4,1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554 475,'3'0,"0"-3,-2 0,0 0,-4 2,0 3,-1 1,3 0,0 0,1 1,1-1,2-2,0-1,0-1,0-1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567 471,'0'-3,"0"6,0 0,0 0,0 0,2-7,0 1,0 0,1 0,-2 6,-1 0,0 0,0 0,0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597 461,'-3'0,"0"2,2 1,0 0,1 0,-1 1,1-1,2 0,1-2,0-2,0-1,0 1,-1-2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914 183,'-3'0,"2"3,1 0,-1 2,-1 0,2-2,0 0,3-1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610 469,'3'-3,"0"-1,-3 1,-3 3,1 3,-1 0,2 0,1 1,0 0,0-1,3-2,0-2,0-2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622 472,'3'1,"0"-3,-2-1,0 0,-5 2,1 3,0 1,3 0,-1 0,1 0,1 0,2-3,0 0,0-1,0-1,-2-1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635 467,'0'3,"0"0,-1 0,1 0,2-6,0 0,-1 0,2 0,-2 8,-2-2,1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655 471,'3'-1,"0"1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669 462,'-1'3,"0"0,1 0,0 0,1 0,0 0,2-4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681 460,'1'3,"-1"1,-1-1,1 1,-1 0,-1-1,1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694 456,'0'3,"-3"4,1-1,2-3,-1 2,-1-1,2-1,2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701 469,'3'-2,"0"3,-3 2,0 0,-3 0,0 0,0-1,2 1,5-3,-1 0,0 0,0 0,1 0,-1-2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540 100,'3'0,"0"0,0-2,0 1,0 1,1-1,-2 4,-3 0,0 1,-3 1,3 0,-1-1,1-1,0-6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84,'-3'2,"1"2,1-1,0 2,-1 1,0-1,1 0,1-2,-1 0,2 0,3-4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911 184,'3'0,"0"1,0-1,0 0,0 0,0 0,2 0,0 0,-2-1,0 1,0 0,0 0,1 0,-1 0,1 0,-1 0,1-1,-1 1,0 0,0 0,1 0,-1 0,0 0,0-1,0 1,0 0,0 0,0 0,0 1,0-1,0 0,0 1,0-1,0 1,0 0,0-1,0 1,1-1,-1 0,0 1,0-1,1 3,-3 0,-1 0,-1 0,0 0,0 0,0 0,1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97,'0'3,"-1"1,1-1,0 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97,'3'-2,"1"2,-1 3,-3 0,-3 1,0-3,0 1,6-1,1-1,-1-1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600 100,'-1'3,"-2"2,1-1,1-1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84,'3'4,"-2"-1,1 1,0 0,-1 0,2-1,-2 0,2-1,0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606 171,'3'0,"0"5,-1 0,1 0,0-1,-1 0,1 0,1-1,2 4,1-2,-4-2,0-1,4 3,-4-3,1 1,1-1,-1 2,0-1,-2 1,1-1,-2 0,2-1,-1 1,1-1,0 0,-3-5,-3 1,0 1,-1-3,1 1,0 1,8 1,-2 2,0 0,0 0,1 0,-1 0,3 3,-3-1,-5 0,-1 0,0-2,0 1,-2-1,2 0,0 0,0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776 287,'3'-1,"0"2,0-1,0 0,1 0,0 0,-1 0,0 0,1 0,-1 0,2 0,0 0,-2 1,0-1,0 0,0 0,1 0,1 0,-1 0,1 0,-2 0,0 0,0 0,0 0,1 0,0-1,0 1,-1 0,0 0,1-1,1 1,-1 0,-1 0,0 0,-6 0,0 0,0 0,0 0,-3 0,3 0,0 1,0-1,-1 0,0 0,0 0,0 0,1 0,0 0,0 0,0 0,0 0,-1 0,1 1,0-1,0 1,-1-1,1 0,0 0,0 0,0 1,0 0,0-1,0 1,-1-1,0 0,1 0,0 0,0 0,0 0,0 0,0-1,0 1,6-1,1 1,1-1,-1 0,1 1,-1-1,0 1,2 0,-2-1,0 1,3 0,-3 0,-1 0,3 0,-3 0,0 0,3 1,0-1,-3 1,2-1,0 0,-2 0,1 0,-1 0,1 0,-1 0,1 0,1 0,-2 0,0 1,0-1,0 0,0-1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795 315,'3'0,"0"0,0 0,0 0,1 0,0 0,-1 0,2 1,-1-1,0 0,0 0,-1 0,0 0,0 0,1 1,-1-1,0 0,0 1,1-1,-1 0,0 0,0 0,0 0,0-1,0 1,0 0,0 0,0 0,1 0,-1 0,0 0,0 0,0 0,0 0,0 0,0 0,0 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833 343,'2'3,"1"-3,0 0,0 0,0-1,0 1,0 0,0-1,0 0,0 1,1 0,0 0,-1 1,0-1,0 1,0-1,0 1,0 0,0-1,1 0,-1 0,0 0,0 0,0 0,0 0,0 1,0-1,0 0,0-1,0 0,0 1,0 0,0 0,0 0,0 1,0 0,0 0,0-1,0 0,1 0,-1 0,0 0,0-1,0 1,0 0,0 0,0 1,1-1,-1 0,0 0,0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750 371,'3'2,"0"0,0-1,0 0,0-1,0 0,0-1,0 0,0 0,0 1,0 0,0 0,0 0,0 1,0 0,0 0,0-1,0 1,0 0,0-1,0 0,0 0,0-1,0 1,0-1,0 1,0 0,0-1,0 1,0 0,1 0,-1-1,0 1,0 0,0 1,0 0,0 0,1-1,-1-1,0 1,0-1,0 1,0 0,0-1,0 1,0 1,0 0,0 0,0-1,0 0,0 0,0 0,0 0,0 0,0 0,0-1,0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750 352,'-3'3,"2"0,1 2,0-2,-1 2,1-1,0-1,1 0,2-3,-2-3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916 211,'3'-1,"1"1,0 0,0 0,-1 0,0 0,1-1,7 1,-6 0,0 0,-1 0,0 0,1 0,-1 0,1 0,-2 0,2 1,-2-1,0 0,0 0,0 0,2 1,0-1,-2 0,1 0,1 0,-1 0,-1 0,0 0,0 0,0 0,0 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756 351,'3'-2,"0"2,0 0,0 1,0-1,0 0,0 0,0 0,2 1,-1-1,-1 0,0 0,1 0,0 0,-1 0,1 0,0 1,-1-1,0 0,0 0,0 0,2 0,-1 0,-1 0,0 0,0 0,0 0,1-1,-1 1,0 0,1-1,-1 1,0 0,0 0,0 0,0 0,0 0,0 1,0-1,0 0,1 0,-1 0,0 0,0 0,1-1,-1 1,0 0,0 0,1 0,-1 0,0 0,0 1,1 0,-1 1,-1 1,0 0,-1 0,-1 0,-2 0,1 0,0 0,-2-2,0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755 177,'3'-1,"0"2,0 0,0-1,0 0,0 0,0 0,0-1,2 1,-1-1,0 1,-1-1,0 1,0-1,0 1,1 0,-1 1,0-1,1 0,-1 0,0 0,0 0,0 1,1-1,-1 0,0 0,1 0,0 0,-1 0,0 0,0 0,0 0,0 0,0 0,1 0,-1 0,0 0,0 0,0 0,0 0,0 0,0 0,0 0,0 0,0 0,0 0,0 0,0 0,1 0,-1 0,0 0,0 0,0 0,0 0,0 0,0-1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753 151,'-3'0,"2"3,1 0,-2 0,2 1,0 1,0-1,0-1,3-1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757 152,'3'-2,"0"1,1 0,-1 1,0-1,1 1,-1 0,1 0,-1 1,0-1,0 0,0 0,0 0,0 0,0 0,0 1,0 0,0-1,1 1,0-1,-1 0,0 0,1 0,-1 0,0 0,0 1,1-1,0 0,0 0,0 0,-1 0,1 0,-1 0,0 0,1 0,-1 0,0 0,0 0,0 0,0 0,0 0,0 0,0 0,0 1,1-1,-1 0,0 0,0-1,0 1,0 0,0 0,0 0,0 0,0 0,0 0,0 0,0 0,0-1,-2 4,0 0,2-1,-3 1,0 1,0-1,0 0,0 0,-2 0,-1-2,0 1,0-1,0-1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70,'-3'0,"0"1,0 2,0 0,1 0,-1 1,-1 1,2-2,0 0,-1 1,0 0,1-1,0 0,-1 5,0-4,1 1,-1 0,1-1,0 0,0 1,-1 6,2-8,1 1,0 5,0-5,0 0,0 2,1-2,-1-1,2 4,-1-4,0 0,2 1,-2-1,0 1,0-1,1 0,-1 0,1 2,0-2,1 0,-1 0,2-2,0-1,0 0,0 0,-1 0,0-1,-1-2,-2 0,-2 0,0 0,0 0,5 4,0 0,1 1,1 0,-1 0,-2 1,-6 0,-1 0,2-2,-2 2,0-1,1 0,0-1,1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64,'-3'-1,"0"4,0 0,-1 0,2 0,-1 0,0-1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77,'2'3,"1"-1,0-1,0 0,0-1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900 205,'0'-3,"0"0,-3 5,2 2,-2-1,2 1,-1-1,0 1,2 1,0-2,4-2,0-2,0-1,1-2,-1 1,-2 0,0 0,-4 0,-2 2,-1 0,1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923 205,'-3'0,"1"3,1 1,-1-1,1 2,1-1,1-1,2-2,0-1,0-1,0-1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937 209,'-1'3,"1"0,0 0,1 0,-1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892 247,'0'-3,"-2"6,2 0,3-2,0 1,1-2,-1-2,0 2,0-1,0 1,0 1,0-1,0 0,-1 3,1-3,0 0,0-1,0 1,0-1,0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950 203,'3'-1,"0"2,0 3,0-1,-3 0,0 0,-3 0,0 1,0-3,0 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977 198,'0'-3,"2"7,-3-1,-1 0,0 0,-1 1,1 0,0-1,1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978 210,'1'-3,"2"2,-2 4,-2 0,-1 0,0 1,-1 0,1-1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972 217,'3'2,"0"1,0-1,0 1,0-2,1 1,0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993 203,'-1'4,"0"-1,-1 1,1 0,1-1,0 0,0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993 218,'3'-1,"0"3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206,'-1'-3,"4"2,0 1,0 0,-3 3,0 0,-1 0,1 1,0-1,-1 0,1 0,0 0,-3-5,3-1,0 0,-3 5,3-5,3 2,0-2,0 1,-4 5,-1 0,-1 0,2 1,-2-2,3 1,3-1,1-3,-1 0,0-1,1-1,-2 0,-1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203,'-2'3,"2"0,0 0,1 0,1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202,'3'-2,"0"2,0-1,0 1,0 0,0 1,-2 3,-1-1,-1 0,-1 0,1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211,'2'-3,"1"3,1 0,-1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663 136,'0'3,"1"0,2-2,-2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983 248,'-3'-2,"5"5,-1 0,0 0,2-1,0-2,0 0,0 0,1 0,0-2,-1 1,0 3,0-1,0 0,0-1,0-1,0 1,0 0,0 0,0 1,1-1,-1-1,0 1,0-2,0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216,'3'-1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204,'-2'3,"1"0,1 0,0 0,0 0,0 0,0 0,0 0,-1 0,3-6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225,'3'-1,"1"1,0-1,-1 1,-2 3,-4-2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232,'3'1,"0"-1,0 0,1 0,-1 0,0 0,0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750 606,'1'-3,"2"3,1 1,0 0,0 0,-1 0,0-1,2 0,-2 0,2 0,-2 0,0 0,1 0,0 0,1 0,0 0,-2 0,1 0,2 0,-2 0,1 0,0 0,-1 1,1-1,-1 0,1 0,0 1,0-1,1 0,-2 0,1 1,-1-1,1 0,0 0,0 0,-2 0,6 0,-5 0,0 0,-1 0,3 0,0 0,-3 0,0 0,1 0,0 0,3 1,-3 0,-1-1,0 1,0-1,0 0,0 0,1 0,0 0,-1 0,1 0,0 0,-1 0,0 0,0 0,0 0,-6 0,0 0,-1 0,1 0,-1 0,0 0,-1 0,2-1,-1 1,1 0,0-1,-1 1,0-1,-1 1,-1 0,-3 0,3 0,1-1,-7 1,7-1,-1 1,0 0,1-1,-1 1,-1-1,2 1,-1-1,0 1,-1 0,1-1,-2 1,3 0,-2 0,1 0,-1 0,1 0,1 0,-1 0,0 1,1-1,1 0,0 1,-2-1,2 1,1-1,0 1,-2 0,1 0,1 0,6 1,0-2,1-1,-1 0,0 0,1 0,-1 1,2-1,-2 0,3 0,-1 0,-2 0,1 1,0 0,0-1,0 1,1 0,0-1,0 1,0 0,2 0,-2 0,1 0,7 0,-5-1,0 1,-2 0,1 0,0 0,-1 0,2 0,-2 0,0 0,-1 0,1 1,-1-1,-1 1,2-1,-1 1,-1-1,0 1,2 0,-2-1,-1 1,0-1,2 0,-1 0,-1 0,0 0,0 0,0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894 398,'0'-3,"-1"0,-2 4,1 2,0 0,0 0,1 1,-1-1,2 1,3-2,0-2,0-2,0 0,-1-1,0 0,-1 0,0 0,-3 6,1 1,-2 0,3 0,-1-1,-1 2,2-2,0 0,3-2,0-2,-1-2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908 410,'-1'3,"1"0,3-1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912 398,'2'0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933 405,'3'-1,"0"1,0 0,1-1,-1 1,0 0,0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942 408,'3'1,"0"-1,2-1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722 103,'-1'4,"1"-1,0 0,-1 0,1 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957 397,'2'3,"1"0,-1 0,-1 0,-3 0,-2-1,1-2,0 1,0-1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401,'0'-3,"0"0,-3 2,0 3,0 1,0 0,2 0,0 0,0 0,1 0,4-1,-1-2,0-1,1-2,-2 0,0 0,-1 0,-4 2,-1 5,2-1,-1 1,1 0,1-1,0 2,1-2,1 0,1 0,1-1,0-2,0-1,-2-2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417,'-1'3,"0"0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407,'2'0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410,'-1'3,"0"0,1 0,0 0,1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418,'3'-2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413,'-1'3,"0"0,1 1,-1-1,1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418,'3'0,"0"0,1 0,-1 0,0 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880 382,'0'3,"-1"0,1 0,-1 0,0 1,-1 5,2-5,-1 0,0-1,0 2,0-2,1 0,3 0,-1-6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887 384,'-1'-3,"4"3,0 0,0 0,0 0,0 0,0-1,2 1,-2 0,2 0,-2 0,0 0,0-1,0 1,1 0,-1 0,0 0,0-1,0 1,0 0,2-1,-1 0,1 1,-2-1,1 1,0 0,0 0,0 0,-1 0,0 0,1 1,-1-1,0 0,0 0,1 0,0 1,-1 0,0-1,0 1,0 0,0 0,0-1,1 1,0-1,-1 2,0-1,0 0,0 1,-1 1,-1 0,0 0,-1 1,1-1,-1 0,0 1,0 0,1-1,-1 0,1 0,-1 0,1 1,-1-1,0 0,0 0,0 0,0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750 105,'0'3,"-1"1,1 1,0-1,1-1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870 433,'-2'-3,"5"2,0 1,1 1,-1 0,0-1,2 1,-1-1,1 1,1 0,0-1,0 0,0 1,-1-1,2 1,-1-1,-1 1,0-1,0 1,0-1,-1 1,1-1,-2 0,1 1,0-1,0 1,0 0,-1-1,3 1,-3-1,0 0,2 1,-2-1,1 0,-1-1,0 1,0-1,0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210 250,'3'0,"0"1,0 1,0-1,1-1,-1-1,1 1,-1 0,0-1,0 0,0 0,0 0,1 0,0 1,-1-2,0 2,0 0,0 0,0 0,0 0,0 1,0 1,0-1,0-1,0 1,0-1,1 0,-1 0,0 0,0 0,0 0,1-1,-1 0,0 0,0 1,0-1,0 1,0 0,0 2,0-1,0-1,1 1,-1 1,0-1,0 0,1-1,0 0,-1 0,0 0,1-1,-1 1,1 0,-1 0,0 0,1 0,-1 0,0 0,0 0,0 0,0-1,1 1,1-1,-2 0,0 1,1 0,-1 0,1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108 305,'3'-1,"0"1,0-1,0 1,0 0,0-1,0 1,0 0,0 1,0-1,0 0,0 0,1 0,-1 1,0-1,0 0,0 0,0-1,0 1,1 1,0-1,0 0,-1-1,0 1,0 0,0 0,0 1,0 0,0-1,0 0,0 0,0 0,0 0,0 0,0-1,0 1,0 0,0 0,0 0,0 0,0 0,0 0,0 0,0 0,1 0,-1 0,0 1,0-1,1 0,-1 0,0 0,0-1,0 1,0 0,0 0,0 1,0-1,0 0,0 0,1 0,-1 1,0-1,0 0,1 0,0 0,0 0,-1 0,0 0,1 0,-1 0,0 0,0 0,0 0,1 1,-1-1,0 0,0 0,0 0,0-1,1 1,-1 0,0 0,0 0,0-1,0 1,0 0,0 0,0 0,0 0,0 0,0 0,0 0,0-1,0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625 295,'3'0,"-1"3,1-2,0 1,1 0,-1-1,0-1,1 0,0 0,0 0,0-2,-1 2,0-1,0 0,0 1,0 0,0-1,0 1,0 0,0 0,0 1,0 0,0 0,0-1,0 1,0-1,0 0,0-1,0 1,0-1,0 1,0-1,0 1,1-1,-1 1,1-1,-1 0,0 0,0 0,0 1,0 0,0 0,0 0,0 0,0 0,0 0,0 1,1 0,-1 0,0-1,0 1,0-1,1 1,-1-2,0 1,0 0,0 0,0 0,0 0,0 0,0 0,0 1,0-1,0 1,0-1,0 0,1 1,-1-1,0 0,1-1,-1 1,0 0,0-1,0 1,0 0,0 0,0 0,0-1,0 1,0 0,0 1,0-1,0 0,0 0,0 0,0 1,0-1,0 1,0-1,0 0,0 0,0 0,0 0,0 0,0 0,0 0,0 0,0 0,0 0,0 0,0 0,0 0,0 0,0-1,0 0,0 1,0-1,0-2,0 1,-1-1,0 0,-2 0,0 0,1 0,-1 0,0 0,0 0,-1 0,-1 0,0 0,-1 2,0 0,0 1,0-1,-1 0,1 1,0 0,0 0,0 0,0-1,0 0,0 1,0-1,0 1,0-1,0 1,0 0,0 0,0 1,0 0,0 1,1 1,0 0,0 0,-1 0,2 0,0 0,-1 1,1-1,0 0,1 0,0 0,2 0,1-1,1 1,-1-1,0-1,0-1,2-1,-2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801 137,'-2'3,"0"1,1 2,-1 1,1-3,0 0,-1 1,1 0,1-1,-1 0,1-1,-1 1,0 2,0-2,1 1,-1-2,-1 4,2-4,-2 3,2-2,-1-1,0 1,0-1,1 0,0 0,-1 0,1 0,-1 1,1-1,2-6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798 139,'-3'-1,"0"4,0 0,2 1,1-1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803 135,'3'-1,"0"4,-1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 94,'3'1,"0"-2,1-1,-1 0,1 2,-1 1,-3 2,0 0,0 0,-1 1,0-1,-1 1,1-1,-2 1,2-7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793 82,'-3'1,"2"3,0 0,-1 0,1 0,0 1,0-1,0-1,1 0,3-1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812 91,'0'3,"0"2,0-2,0 0,3-2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783 107,'3'-1,"0"2,-1 2,-4 0,0 0,-1 0,6-1,0-2,0-1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817 91,'2'-3,"1"3,0 0,0 1,-3 2,-2 0,-1 0,0-1,-1-1,7 0,0 0,0-1,0-1,0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854 75,'0'3,"0"3,0-3,0 2,-1-2,1 0,0 0,0 0,0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 94,'3'-2,"0"1,0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847 110,'3'1,"0"-1,0-1,1 1,0 0,-1 0,0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 85,'-2'5,"2"-2,-1 0,1 0,1 0,2-3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890 83,'3'-2,"0"1,0 1,-2 3,0 0,-1 2,0-2,0 0,0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 92,'3'-2,"0"2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893 101,'3'0,"0"-1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 89,'2'-3,"1"2,0 1,0-1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917 73,'-2'3,"2"0,1 0,-1 1,0-1,0 3,1-2,-1-1,0 0,0 0,0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812 108,'3'-1,"0"1,0 1,0 0,-3 2,-5 1,2-2,-1 1,8-2,-1-1,1-1,0 1,-1-1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96,'-3'-1,"6"4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77,'2'0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92,'-2'3,"1"0,1 0,0 1,1-1,0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955 76,'3'-2,"0"2,1 1,-1-1,0 2,-3 1,1 0,-1 1,-1 0,0 1,1-1,0 0,0 0,-1-1,1 0,0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947 92,'-1'3,"1"1,0-1,1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949 90,'1'-3,"2"3,0 0,0 0,-1 4,-2 0,0 1,0-2,0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98,'3'-3,"0"3,0 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948 105,'3'2,"0"-2,0 0,1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308 343,'3'-1,"0"2,0 0,1 0,-1-1,0 1,0-1,2 1,-2-1,0 0,0 0,0 0,0-2,0 1,0 0,1 0,-1 1,0 2,0-2,0 2,0 0,0-2,0 0,0 0,0 0,0 1,0 0,0-1,0 0,0 0,0 0,2-1,-2 1,1-1,1 0,-2 0,2 0,-2 1,0 0,0-1,0 1,1 0,0 0,-1 0,0 0,0 1,0 0,0 0,0-1,1 1,-1 0,0 0,0-1,1 0,-1 0,0 0,1 0,0 0,-1 0,0-1,0 1,0 0,0-1,0 1,1 0,-1 0,0 0,0 0,0 1,1 1,-1-1,0-1,0 1,1-1,-1 0,1 0,-1 0,1-1,-1 1,0 0,0 0,0-1,0 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655 347,'0'-3,"3"3,0 0,0 1,0-1,1 1,1 0,-1-1,1 0,-2 0,3 0,-3 0,3 0,-3 0,0 0,0 0,1 0,0 0,0 0,-1 0,0 0,2 0,0 0,-2 0,2-1,-1 1,0-1,1 1,0 0,-2 0,3-1,-2 1,1 0,-1 0,0 0,-1 0,3 0,-2 0,-1 0,4 1,-3-1,5 2,-5-1,-1-1,0 1,0-1,2 1,-2-1,1 1,1-1,-2 1,0-1,0 0,0 0,0 0,1 0,0 0,0-1,-1 1,2-1,-1 1,-1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898 110,'3'-1,"0"3,-1 1,-5 0,0-1,0 1,2 0,4-3,0 0,0 0,0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610 398,'3'0,"0"0,0 0,2 0,-2-1,0 1,0 0,0 0,0 1,0-1,0 0,0 0,0 0,0 0,0 0,0 0,0 0,0 0,0 0,0 0,0 0,0 0,0 0,0 0,0 0,1 0,-1 0,0-1,0 1,0 0,0 0,0 0,0 0,0 0,0 0,0 0,0 0,0 0,0 0,0 0,0 0,1 1,-1-1,0 0,0 0,0 0,0 1,0-1,0 0,0 0,0 0,0 1,0-2,0 1,0 0,0 0,0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455 444,'-3'-1,"0"1,2-3,4 2,1 1,-1-1,0 1,1 0,0-1,-1 1,0 0,0 0,1 0,0 0,0 0,0 0,-1 0,0-1,1 1,-1 0,1 0,-1 0,0 0,0 1,1-1,-1 0,0 0,0 0,1 0,0 0,-1 0,0 0,0 1,0 0,0-1,1 0,0 0,-1 0,0 1,0 0,0-1,1 0,-1 1,0-1,1 0,-1 0,0 0,0 1,1-1,-1 0,0 1,0-1,0 0,0 1,0-1,1 0,-1 0,1 1,-1 0,0-1,0 0,0 0,1 0,-1 0,0 0,1 0,-1 0,0 0,1 0,-1 0,0 0,0 0,0 1,0-1,0 0,0 1,0-1,0 0,0 1,0-1,0 1,0-1,0 1,0-1,0 1,0-1,0 0,0 0,0 0,0 1,1-1,-1 0,0 0,1 0,0 0,-1 0,0 1,0-1,0 0,0 0,0 0,1-1,-1 1,0 0,0 0,0 0,0 0,0-1,0 1,0 0,0 0,0 0,1 0,-1 0,0 0,0 0,1 0,-1 0,0 0,0 0,0 0,0 0,0 0,1 0,-1 0,0-1,0 1,0 0,0 0,0-1,1 1,-1-1,0 1,0 0,0 0,0-1,1 1,0 0,-1-1,1 1,0 0,0 0,-1 0,1 0,-1 0,1 0,0 0,0-1,1 1,-1 0,1 0,-1 0,-1 0,0 0,0-1,1 1,0 0,-1 0,1-1,0 1,-1 0,1 0,1 0,-2 0,1 0,-1 0,0 0,0 0,1 0,0 0,-1 0,0 0,0-1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76,'-1'3,"1"0,0 0,0 1,0-1,0 0,0 1,1-1,3-5,0 1,-1 0,0 0,1 0,-1 1,0 0,0-1,0 1,3-1,1 1,1-1,-1 0,0 1,2-1,-1 1,0 0,1 0,-4 0,-1 0,5-1,0 1,1-1,-4 1,-2-1,2 0,-1 1,2-1,-3 1,1-1,0 1,5-1,0 1,0-1,-3 1,-2 0,-1 0,-1 0,0 0,3-1,0 1,-1 0,-1-1,-1 1,-2-3,-1 0,0 0,0-1,1 1,0 0,1 0,-1 7,-1-1,-1 1,1 1,-1-1,1-1,0 0,0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448 26,'0'4,"0"1,0 1,0-3,0 0,0 1,1-1,0 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704 30,'0'3,"0"0,2 0,-2 0,1-7,1 0,1 2,0 0,0 1,0 3,-3 1,1 1,-1-1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70,'-2'3,"1"2,1-1,0-1,0 0,0 0,0 1,1-7,-1 0,0 0,1-1,-1 1,1 0,-1 0,0 0,-3 5,3 2,0 0,0-1,0 0,0 0,0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527 54,'0'3,"-1"1,1 1,-1 1,1 0,0-1,0-1,0-1,0 0,1 0,-1 0,0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525 31,'-1'3,"4"-6,-1 0,0 0,-1 0,0 0,-4 6,2 1,0 1,0-1,1-1,3-2,1-1,-1-2,0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649 66,'-3'-1,"3"4,0 0,0 0,0 1,0 1,0-2,0 0,0 0,0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646 32,'2'3,"-2"0,1 0,0 0,-1 0,0 0,-2-6,2 0,2 0,-1-1,2 1,0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930 110,'3'-1,"0"2,-1 2,-2 0,-3 0,0-2,0 0,6 0,0-1,0 1,0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482 84,'-1'3,"1"1,0 0,0 2,0 0,0-2,0 1,0-2,0 0,1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89,'-4'3,"2"0,-2 1,3-1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 93,'1'3,"1"0,1-1,0-1,1-1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474 63,'-1'4,"0"0,1 0,-1-1,1 1,1-1,0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478 63,'4'-2,"-1"2,0 0,0 2,0 1,-3 0,1 1,-1 0,0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478 88,'3'0,"2"-1,0 0,-2 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591 77,'0'4,"-1"1,1-1,0 0,0-1,0 0,0 0,2-6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 74,'3'0,"1"-1,0 1,-1 3,-1 1,-2-1,0 0,-1 0,1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591 101,'3'1,"0"-1,2 1,-1-1,-1 0,0-2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603 99,'-3'-1,"2"4,1 0,0 1,0 1,0 0,0 1,0-2,1 0,0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959 108,'3'-1,"0"2,-2 2,-1 0,-3-2,-1 1,7-3,0 1,0 2,-4 1,-3-2,1 1,0-2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601 106,'-3'1,"0"2,1 1,0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600 109,'3'1,"0"0,0 1,0 0,0-1,-6-3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635 106,'0'-3,"-1"6,0 2,0-1,-1-1,1 1,-2 0,2-1,0 0,3-6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630 121,'0'3,"1"1,0-1,-1 1,1-1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638 119,'0'3,"0"0,0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649 101,'-2'3,"1"0,1 0,4-6,-1 1,-1 5,-4 0,0 0,-1 1,1-1,-1-2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646 115,'4'0,"1"0,-2 1,0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654 121,'-3'1,"2"2,-1 0,2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656 128,'-3'3,"3"0,3-3,-1 3,-5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669 108,'3'-2,"0"1,-2 4,-3 0,0 0,1 0,-1 0,1 0,1 0,0 1,0-1,3-1,0-1,-1-4,0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981 109,'3'-2,"0"3,-1 2,-2 0,-3-1,0-1,0 0,6-1,1 0,-1 0,-1 3,-2 0,-3-1,0 0,0-1,0 0,-1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685 101,'-1'3,"-1"2,1-1,0 0,1-1,-1 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683 114,'3'-3,"0"1,1 1,-3 5,-3 0,0-1,0 1,0 0,0-1,0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684 120,'-3'0,"4"4,2-2,0 0,2 1,-2-1,0 0,0-1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592 97,'3'0,"0"0,2 0,-1-1,0 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 49,'1'4,"2"-1,-1 0,0 0,-1 0,2-1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607 49,'-3'0,"-1"3,2 1,-2-1,3 1,-1 0,2-1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599 23,'0'4,"1"-1,2 0,0-3,-1-3,2-1,-1-1,0 2,-1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 27,'0'3,"-3"3,2-1,0 0,0 0,1-2,0 1,3-4,0 0,0-2,-2-1,2 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774 40,'4'0,"0"-1,0 1,-1-1,1 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22,'-1'4,"1"-1,0 4,0-4,-1 0,1 3,0-3,0 2,1-2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704 102,'2'-3,"-2"6,-2 0,1 1,1-1,-1 1,1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23,'-3'0,"1"3,0 0,-1 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813 29,'2'3,"1"-2,0 0,0-1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858 22,'-2'3,"2"1,1-1,-1 0,0 2,0-1,0 1,0-2,0 0,0 0,-3-6,2 0,-2 1,3 5,0 0,3 0,0-3,0-2,0 1,0-2,-1 0,0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 23,'-2'3,"1"0,-1 1,0 0,1-1,0 0,-1 0,2 0,3-2,0 0,1-1,-1-1,0-1,-1-1,-1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 33,'4'-2,"0"2,-1-1,0 1,0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25,'0'-3,"3"3,1 0,-2 3,1-1,-2 1,-1 0,-4-2,0-1,1 1,8 0,-1 0,-1 0,-2 2,-1 0,-3-2,0 0,-1 0,1-1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1034 36,'3'-1,"0"0,0 1,0 0,0 1,0-1,0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1048 30,'4'-1,"0"3,-2 1,-1 0,-3 0,-1-2,0 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16,'-1'4,"-2"0,1-1,-1 0,2 1,0-1,5-2,-1-1,0 0,0-1,0 1,0-1,0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27,'-3'1,"1"3,0-1,1 3,0-2,1 0,0-1,1 0,1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651 158,'-3'0,"1"5,2 0,1-1,2-2,-2-5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109,'3'-1,"-1"4,-1 0,-4-1,0-2,0 1,6 1,0-1,0 1,-1 1,-5-1,0 0,-1-1,1-1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 59,'3'0,"0"0,1 0,1 0,-1-1,1 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1070 63,'-3'0,"6"0,0 0,1 0,-1 0,1 0,-1 0,1-1,-1 1,0 0,0-1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1082 79,'-2'3,"0"0,-1 0,2 0,-1 0,4 0,1-4,0 0,0 1,0-1,0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86,'-3'3,"2"0,-1 0,2 1,-2 1,1-2,1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 97,'3'-1,"1"1,2-1,-2 1,-1 0,-2-3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 85,'-3'1,"-1"1,1 0,-1 1,-1 1,4-1,4-1,0-1,0 0,0 0,0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 85,'3'-2,"0"2,0-1,0 3,-1 1,-3 0,-2-2,0-1,0 1,8 0,-2-1,0 1,-3 2,-3 0,0-2,0 1,0-1,0-1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1070 118,'3'0,"1"0,-1 0,0 0,0 0,1 0,-1 0,0 0,-6-2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988 119,'3'0,"0"-1,0 1,0-1,1 1,-1-1,0 0,0 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 125,'-2'3,"2"0,-1 1,1-1,0 1,0 0,0-1,3-2,-2-4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91,'-3'0,"3"5,0 0,0 0,0 0,0-2,0 0,0 0,1 1,0-1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985 137,'0'3,"0"1,1 0,0-1,0 0,0 0,2-3,-1-3,0 0,0-1,1 1,0-1,-2 0,2 0,-2 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1087 127,'0'3,"-3"0,1 0,-1 1,0 0,1-1,-1-2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1074 134,'-1'3,"4"2,0-2,0-1,1 1,-1-1,0-1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499 395,'2'3,"1"0,-1 0,1-2,0-1,1-1,0 0,0 0,-1 0,0 0,1 0,-1 0,1 0,-1 1,0 1,-2 2,2-2,0 0,0-1,0 0,1 0,0-1,0 1,0 0,0 0,-1 0,0 0,0-1,0-1,0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128 542,'3'1,"0"-1,1 0,-1 0,0 0,1 0,-1 1,0 0,0-1,1 0,-1-1,0 1,0-1,1 1,-1 0,1 3,-1-3,0 0,1-2,-1 2,0 0,0-1,1 0,-1 0,1 1,-1 0,0 0,0 0,0 0,0-1,0 0,0 1,0 0,0 0,0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309 543,'-3'-1,"6"1,0 0,0-1,0 1,0-1,1 1,-1 0,0 1,0 1,0-1,0-1,0 0,0 0,0 0,0 0,0 2,0-2,0 0,0 0,0-1,0 1,0 0,0 0,0 0,0 0,1 0,-1-1,0 1,0-1,1 1,-1 0,0 0,0 0,1 0,-1 0,0-1,0 1,0 0,0 0,0 0,0 0,0 0,0 0,0 0,1-1,-1 1,0 0,0 0,1 0,-1 0,0 0,0 0,1 0,-1 0,0-1,0 1,0 0,0 0,0 1,1-1,-1 0,0 0,0 0,0 1,0-1,0 1,1-1,0 0,-1 0,0 0,0-1,1 1,-1 0,1 0,0 0,-1 0,0 0,0 0,0-1,0 1,2 0,-2 0,0-2,0 2,0 0,0-1,0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664 540,'3'-2,"0"2,0 0,0 0,1 0,0 0,0 1,-1-1,0 0,0 0,1 0,-1 0,0 0,0 1,1-1,0 0,-1 0,0 0,0 0,0 0,0 0,0 0,1 0,-1-1,0 1,1-1,-1 1,0 0,0 0,0-1,1 1,-1 0,0-1,0 1,0 0,1 0,-1 0,0 0,0 0,1 0,-1 0,1 0,-1 0,0-1,0 1,0 0,1 0,0-1,-1 1,0 0,0-1,1 1,-1 0,0 0,0 0,1 0,-1 0,0 0,1 0,-1 0,2 0,-2 0,0 0,0 1,0-1,0 1,0-1,0 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204 602,'3'1,"0"-1,0 0,0 0,0 0,0 0,0 1,0-1,0 0,0 0,1 0,-1 0,0 0,1-1,0 0,0 0,0 0,-1 0,0 1,0 0,0 0,0 0,0 0,1 1,-1 1,0 0,1-1,0-1,0 0,0 0,-1 0,1-2,0 2,-1-1,0 0,2 1,-2-1,0 0,0 1,0 0,2-1,-1 1,0 0,-1 2,0-2,0 1,0-1,1 1,-1-1,0 1,0-1,0 0,1 0,0-1,-1 1,0 0,0-1,0 1,1-1,0 0,-1 1,0 0,0-1,0 0,0 1,0-1,0 1,1-1,-1 1,0 0,0 1,0 0,0-1,0 1,0 0,0-1,0 0,0 0,0 0,1-1,-1 1,0-1,0 0,1 1,-1-1,0 0,0 1,0 0,0 2,1-1,-1-1,0-1,0-1,0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554 598,'3'2,"0"-2,1 1,0-1,1 0,-2-1,1 1,-1-1,1 0,-1 1,1-1,0 1,0-1,0 1,-1 0,1 0,-1 0,1 0,-1 0,2 0,-2 0,0 0,1 0,-1 0,1 0,1-1,-2 1,0 0,0-1,1 1,-1 0,1 0,-1-1,0 1,0 0,2 0,0-1,-1 1,0 0,-1 0,-6 0,0 0,-1-1,-1 1,1 0,1 0,-3 0,3 0,-1 0,1 0,0 0,-1 1,-3-1,4 0,-2 0,2 0,-1 0,1 0,0 0,0 1,-2-1,2 0,-1 0,1 0,-3 0,2 0,1 0,-3 0,2 0,0 0,0 0,0 0,1 0,0-1,7 1,-1 1,2-1,-1 0,1 0,-1 1,2-1,-3 0,0 1,1-1,-1 1,1-1,0 0,0 0,0 0,1 0,1 0,-2 0,0 1,0-1,1 0,-2 0,0 0,0 0,1 0,-1 0,1 0,-1 0,2 0,-2 0,0 0,1 0,-1 0,1 0,-1 0,0 0,1 0,0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629 475,'0'3,"0"0,0 0,-1 0,1 1,1-7,-1 0,2 0,0 0,-1 0,1 0,1 6,-1 0,-1 0,-1 0,0 0,0 0,0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90,'3'-1,"1"0,0 1,-1 0,2 0,-1 0,0 0,1 0,-1 0,0 0,-1 0,0 0,0 0,1 0,0 1,0-1,0 0,0 0,2 0,-3 0,3-1,-3 1,2 0,-1 0,-1 0,0 1,0-1,1 0,-1 1,0 0,0-1,1 0,0 0,-1 0,0 1,0-1,-2 3,-1 0,-1 1,1 1,-1 0,1-1,0 0,0 0,0 0,1-1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652 467,'3'-1,"0"1,0-1,0 1,0 0,0-1,0 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660 469,'-1'3,"0"0,1 0,3-1,0-3,0-1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666 473,'-3'3,"3"0,-2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658 450,'3'0,"-1"3,-5-1,6-1,-1 2,-5-1,0-2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678 477,'3'3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699 469,'0'3,"-1"1,1 0,-1 0,1-1,1 0,2-3,0-2,0-1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697 479,'-3'0,"6"0,1-1,-1 0,0 1,0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678 480,'0'3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779 477,'1'3,"-1"0,0 0,-1 0,1-6,1 0,1 0,0 0,1 1,0 1,0 2,-2 2,-1 0,1 1,-2-1,0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809 462,'0'3,"-1"1,1-1,0 0,0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695 132,'4'-2,"0"2,1-1,3 1,0 0,-4 0,1 0,8 1,-8-1,2 0,6 0,-8 0,3 0,0 0,-2 1,1 0,-2 0,-1-1,0 0,0 1,-1-1,0 0,0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814 472,'2'0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824 461,'3'-1,"0"2,-3 2,-1 0,0 0,1 0,-1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845 459,'-3'0,"0"3,3 0,3-2,0 0,0 0,-3 2,-3 0,0 0,0-1,0-2,4-3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844 464,'4'-2,"-1"2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931 472,'-1'3,"1"0,0 1,0-1,-1 0,1 0,-1 0,0 0,1-6,0 0,1 0,1 0,-1 0,2 0,-1 0,1 1,0 1,-2 4,0 0,-1 0,0 0,0 0,0 0,0 0,0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961 468,'-3'-1,"6"1,1 0,0 0,-1 0,0 0,0 0,0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967 475,'3'-1,"0"2,-1 2,-3 0,-2-2,0 0,0 0,7 0,0-1,-1 0,0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971 473,'-3'-1,"0"1,-2 0,1 1,-2 1,3-2,0 1,0 0,-1 1,1 0,0-1,2 2,2 0,2-2,0 0,1-1,0-1,1 0,-2 0,0 0,2-1,0-1,-1 1,0-1,-2 0,0 0,-5 0,0 3,0 0,0 0,-1 1,1-1,-3 2,2 0,1-1,-3 3,2-1,1-1,2 1,0 1,2-1,3-1,0-1,0-1,1-1,-2 0,1 0,-1-1,0 0,1 0,0-1,-1 1,2-2,-3 1,-1-1,-5 1,-1 3,2 1,0-1,-1 1,1 1,0 0,-1-1,0 1,-1 1,2-1,0-1,-1 3,2 0,3-1,2-1,1 0,-1-2,1 0,-1 0,0-1,2-2,-2 2,2-1,-2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779 447,'-2'4,"2"-1,-1 3,1-2,-1 0,-1 1,1 0,1-1,-1-1,0 1,0-1,1 0,-1 0,1 0,0 0,1 0,2-2,0-2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786 444,'4'-2,"-1"2,1 0,1 0,-1 0,-1 0,3 0,-3 0,2 0,-2 1,0-1,0 0,1 0,0 0,0 0,0 0,-1 0,0 0,0 0,0 2,-1 1,-1 0,-1 0,0 0,-1 0,1 1,-2 0,2-1,-1 0,1 0,-1 0,1 2,-1-1,1-1,0 1,0-1,0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97,'0'4,"-1"-1,0 0,0 2,1-1,0-1,-1 0,1 0,0 0,0 1,1-1,2-2,-1-4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770 499,'-3'0,"6"0,3-1,-3 1,0 0,0 0,1 0,0 0,1 0,0 0,0 0,-1 0,1 1,0-1,0 0,-1 0,3 0,-4 0,1 0,1 0,-2-1,1 1,-1 1,0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711 463,'3'-1,"0"1,0 0,0 0,0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717 468,'3'-1,"0"1,-2 3,-1 0,-3-2,0 0,6 0,0 0,-3 2,-3-2,0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722 446,'-2'3,"3"1,-1-1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656 472,'3'0,"0"1,-1 2,-5-1,0-1,6-1,0 1,-5 2,-1-2,0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660 444,'-1'3,"0"0,1 0,3-1,0-3,0-1,0-1,-1-1,-5 3,-1 5,3-1,-2 0,2 0,0 0,4-1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723 497,'2'0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815 442,'-2'-4,"1"7,3 2,-1-1,-1-1,2 0,0 1,0 1,0-1,3 4,-3-5,2 2,-1-1,1 0,-1-2,0 0,-4-5,0-1,1 1,-1-1,0 0,0 0,1 0,-1 1,1 0,0 0,0 0,0 0,-1-1,-2 2,-1 5,2 0,0 0,1 0,-2 2,1-2,-2 3,2-3,-1 1,0-1,2 0,5-6,-1 0,2 1,0-2,-2 1,0-1,0 1,-7 3,0 1,0 1,0 0,-1-1,1 1,0 0,-1 0,-2 0,2 0,0 1,0-1,1-1,1 1,-1-2,9-2,-2 1,2 0,-2-1,1 1,1-1,0 1,0-1,1 0,-1 0,1-1,1 0,-2 0,0 1,0-1,-2 2,0 0,-8 0,1 1,0 1,-1 1,-1-1,0 1,0-1,-8 4,7-2,0 0,-1 0,2-1,1 0,2-1,-1 0,8-1,-1 0,0 0,2-1,1 0,-1 1,2-1,7 0,-8 0,1 0,1-1,-2 1,1-2,-2 0,-1 1,0 0,-2-1,-5 2,0 1,-1 0,0 0,-1 0,1 1,-2 0,-1 0,2 1,-3 0,1 0,1 1,-1 0,2-1,0 0,1 0,1 0,3 1,7-2,-3-1,1 0,-1-1,2 0,1-1,-1 0,1 0,1 0,-2-1,1 0,2-2,-4 3,-1-1,0 2,-3-2,-4 3,-3 1,2-1,-1 1,0 1,0-1,-2 1,2 0,-2 1,0 0,0 0,1 1,0-2,1 1,0 0,9-1,0-2,-1 0,3-1,1 0,-4 0,1 0,0 1,3-2,-3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760 489,'3'-2,"1"4,0-1,1 2,-1-2,0 1,4 1,-4-1,0-1,1 1,-1-1,-1 0,2 0,-1 0,0 0,0 0,-1-1,0 1,2 0,2 0,-3 0,-1 1,0 0,1-1,-1 0,0-1,1 0,-1 0,-2-3,-4 1,2-1,4 1,0 2,3 3,-2 0,-1 0,-2 0,-4 0,0-2,-1 1,0 0,1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952 527,'1'3,"-1"1,-1-1,1 0,0 0,0 0,0 0,0-6,0 0,1 0,-1 0,1 0,1 0,0-1,1 1,0 1,0 3,-2 2,0 0,0 0,-1 0,0 0,0 1,0-1,0 0,-2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95,'3'-1,"1"1,1 0,0-1,-2 1,1 0,1 0,-2 0,0 0,4 1,-4-1,3 1,-3-1,3 1,-3-1,3 0,-3 0,1 0,1 0,-1 0,-1 0,2-1,-2 1,1 1,-1-1,0 0,1 0,0 0,-1 1,0 0,0 1,-2 1,0 0,-1 1,0-1,0 0,0 1,-1 1,1-1,-1 0,1 0,3-1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990 513,'3'-1,"0"1,1 0,0 0,-1 0,0 0,0 1,1-1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998 521,'3'-2,"0"2,0 1,-1 2,-2 0,-3-1,0-1,0-1,6-2,0 3,0 0,-3 2,-2 0,-1-2,0-1,0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484,'-3'3,"2"0,1 0,2 0,1 0,-5 0,-1-3,0 1,0-2,5-2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488,'3'0,"0"0,0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1008 466,'-3'1,"0"2,1 0,-2 0,-2 2,1-1,3-1,-1-1,-2 4,2-4,0 1,-2 2,2-1,0-2,-1 2,-1 0,1 0,1-1,1 0,-1 0,2 1,-2-1,2 0,0 0,-1 0,1 0,0 0,1 0,3-1,0-1,0-1,1 1,-1 0,0 0,0 0,1-1,0 0,0-1,0 1,-1-1,0 0,1 1,-1 0,0-1,1 1,-1-1,0 1,1-2,-1 1,0 0,0 0,0 0,0 0,0 1,0-1,1-1,-1 1,1-1,-1-1,-2 0,2 0,-2 0,1 0,0 0,-1 0,1 0,-1 0,0 0,-1 0,0 0,0 0,0 0,0 0,0 0,0 0,-1-1,1 1,-2 0,1-1,0 1,-2 0,2-1,-2 0,0 1,0 1,0 1,-5 0,4 0,1 1,0 2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1068 514,'-5'3,"2"0,0 0,0-2,-1 3,2-1,5-2,0 0,0-1,0 1,0 0,0 1,-3 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1087 512,'0'-3,"3"3,-3 3,-1 0,0 1,1 0,-1-1,1 1,0-1,-1 0,1 0,0 0,1-6,-1 0,1 0,1 0,-1 0,1-1,0 0,-1 1,2 0,0 0,1 1,-1 2,0 1,-2 2,0 1,-1-1,0 0,0 0,0 0,0 0,-1 0,1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1125 489,'3'-1,"0"1,0 2,-3 1,-3 0,0 0,1 0,5-2,0-1,0 0,1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759 386,'3'0,"0"1,-1 2,0 0,-2 0,-2 0,-1 0,0 0,0-1,0 1,2 0,4-2,0-1,0 0,0 1,0-2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795 397,'-3'-1,"0"3,0 0,3 1,3 0,0-2,-2 2,-2 0,-2-3,0 0,0-1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875 137,'5'0,"-2"1,2-1,0 0,-1 0,0 1,2-1,1 0,0 1,0-1,0 0,5 1,-6-1,-2 1,4-1,-5 0,0 1,1-1,-1 0,0 0,1 1,-1-1,0 0,2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808 412,'-1'3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322 275,'3'0,"-1"3,1-2,0-1,2 1,1-3,-2 0,-1 1,0 0,0 2,0 1,1-1,0-2,-1 1,0-1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663 277,'3'0,"1"0,-1 0,0 0,0 0,0 0,0 0,1 0,-1 1,0-1,0 0,0 0,0 0,0 0,0 0,0 0,0 0,1 0,-1 0,1 0,-1 0,0 0,0 0,1 0,-1 1,0-1,0 0,0 0,0 0,0 0,1 0,-1 0,0 0,0 0,0 0,0 0,0 1,0-1,0 0,0 0,0 0,0 0,0 0,0 0,0 0,0 0,0-1,0 0,0 0,0 1,0-2,-3-1,-1 0,0 0,0 0,-1 0,1 0,0 0,1 0,-1 0,0 0,-1 0,-1 3,0 0,0-1,0 1,-1 0,1 0,0 0,0 0,0 0,0 0,0 0,-1 1,0-1,1 0,0 0,0 0,-1 0,1 0,-1 0,1 0,0 0,0 0,0 0,-2-1,2 1,-1-1,1 0,0 1,0 0,-1 0,-1 0,1-1,1 1,0-1,0 1,0 0,0 0,0 0,0 0,0 0,0 0,0 1,0-1,0 0,0 0,0 0,0 1,0 0,3 2,0 0,1 0,-1 0,0 0,1 0,0 0,-1 0,0 0,0 0,1 0,-1 0,0 0,3-1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837 110,'2'0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80 337,'4'-2,"0"2,1 0,-1 0,-1 0,1 1,-1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262 329,'2'3,"1"-2,0-1,0 1,0 0,0-1,0 1,0-1,1 0,-1-1,1 1,-1-1,3-1,-2 2,-1-1,0 1,0 0,0 0,0 0,0 0,0 0,0 2,0 0,0-1,0 0,0-1,0 0,1 0,-1-1,0 1,0-1,0 0,0 1,0-1,0 1,1-1,-1 1,0 0,0 1,0 0,0-1,0 0,0 0,0 0,0 0,0-1,0 1,0-1,0 1,0 0,0 0,0 0,0-1,0 1,0 0,0 1,0 0,0 0,0-1,1 0,-1 0,0 0,0 0,0 0,0 0,0 0,2-1,-2 0,1 1,-1-1,0 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836 261,'4'-1,"1"0,0 1,-1 0,0 0,0 0,2-1,-3 1,0-1,0 0,-6 0,0 0,0-1,6 2,0 1,0 1,0-1,0 0,-2 2,-3 0,-1 0,0-3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901 245,'3'2,"1"-3,1 0,-1-1,-1 2,0-1,0 0,0 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911 241,'0'3,"0"0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923 239,'-2'3,"-1"0,3 0,-3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89,'2'-3,"2"1,1 1,1-2,1 0,-3 1,-1 1,4-3,-3 3,-1-1,1 0,0-1,0 1,0 0,-1 0,0 1,-1-2,1 2,1-1,-1 0,-4 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906 257,'0'3,"0"0,0 0,3-3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906 257,'0'-3,"3"2,1 0,-1 0,0 0,0 1,-1 3,-1 0,0 0,-1 0,-3-2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911 261,'2'-3,"1"2,0 1,0-1,0 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910 265,'3'-1,"0"0,0 0,0 1,0-1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903 274,'3'-1,"0"1,0-2,0 2,0-1,0 0,0 0,0 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919 264,'-2'3,"0"0,0 0,-1 0,2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916 271,'2'3,"2"1,1-2,-2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945 245,'3'-2,"1"1,-1 1,-1 3,-3 0,-2-2,0 0,3 2,3-1,-3 2,-3-2,0 0,0-2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943 254,'-1'3,"1"0,0 1,0-1,0 0,0 0,1 0,2-3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969 243,'0'4,"-2"-1,1 1,-1 0,1-1,0 0,-1 1,-1-1,3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59,'1'4,"0"-1,2 0,0 0,1 1,-1-1,1-1,-1 0,0-1,0 0,0 1,0 0,-3 1,2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965 268,'0'3,"3"-1,0 1,0 0,-1 0,1-1,0-1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999 281,'2'0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518 324,'3'-3,"0"3,0 0,0 0,0 0,0 0,0 0,0 0,-6-2,7 1,-1 2,0 3,-2-1,-4-1,0 0,0-1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84 655,'2'0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577 307,'3'2,"0"-3,0 0,0 0,0-1,0 1,0 0,0 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582 303,'-1'3,"1"0,0 0,1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587 301,'-1'3,"2"0,0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594 299,'2'3,"-3"0,0 0,0 0,-2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577 320,'-1'3,"0"1,1-1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576 318,'3'-2,"0"1,0 0,1 0,0-1,0 2,0 0,-1 1,0 1,-3 1,-3-1,2 1,-1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71,'1'-3,"1"0,-2 7,-1 0,0 0,0-1,1 0,1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583 330,'-1'3,"4"0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585 330,'-3'0,"6"-1,1-1,-1 0,0 1,0 1,0 1,-3 2,-1 0,-2-1,0-2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590 321,'-1'3,"1"0,0 0,0 1,1-1,-1 0,1 0,2-2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622 306,'0'-3,"0"7,-2 0,1 0,-2-1,3 0,-2 1,0 0,2-1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617 324,'0'3,"0"1,2-1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629 315,'-1'4,"0"-1,0 0,1 0,3-1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635 299,'0'-3,"3"2,-3 4,0 0,-1 0,-1 0,5-5,0 0,0 1,-4 4,0 0,-3 1,1-1,1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634 311,'3'0,"1"0,-1 1,0-1,0 1,-1 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641 318,'-3'2,"2"1,0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643 325,'-4'2,"3"1,5-1,-1-2,0 0,-1 3,-5-1,0 1,-1 0,1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648 158,'-3'-1,"6"0,0 1,1-1,-1 0,0 1,1-1,-1 2,0 2,-5 0,0 0,-2 0,0 0,1-1,-1 0,7-4,0 2,0-1,0 1,1-1,-1 0,2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70,'0'-3,"3"3,0 1,0 2,-2 0,-3 0,-1-2,-1-1,0 0,0 0,1 0,6 0,0 0,1 0,0 1,0 1,-2 1,-2 0,-3-1,0-2,0 0,-1 0,-1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659 345,'2'0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506 499,'3'2,"0"-2,0 1,0 0,0 0,0-1,0 0,1 0,-1 0,0 0,0 0,0 0,0-1,0 0,0 1,0 0,0 1,0 1,0-2,0 1,0 0,0-1,0 0,1-1,-1 0,0 1,0-1,1 1,-1 0,0 0,0 1,0-1,0 1,0-1,0 0,0 0,0 0,0 1,0-1,0-1,0 1,0-1,0 0,0 1,0-1,0 1,0 0,0 0,0 0,0 0,0 1,0-1,0 0,0 0,0 0,0 0,0 0,0 0,0 0,0 0,1 0,0 1,-1-1,0 0,0 1,1 0,-1-1,0 0,0 0,0-1,0 1,0 0,0-1,0 0,0 1,0-1,0 1,0 0,0-2,-2-1,0-1,-1 0,0 0,0 0,-1 1,0 0,-1 0,1 0,-2 1,1-1,-1 1,0 1,0-1,0 2,0-2,0 1,0 0,0 1,0 0,0 0,0 0,0 0,0 0,0 0,0 1,0-1,-1 0,0 0,0 0,1-1,-1 1,1 0,0 0,0 0,-1 0,1 0,0 0,0-1,-1 1,1 0,0 0,0 0,0 0,0 0,0 0,-1 0,0 0,1-1,0 1,0 0,0 0,0 0,0 0,0-1,0 1,0 0,-1-1,1 0,0 1,0 0,0 0,0-1,0 1,0 0,0 0,0 0,0 0,-1 0,1 0,0 1,0-1,-1 1,0 0,0 0,0-1,1 0,0 0,-1 1,1-1,0 0,0 0,0 0,0 0,0 0,0 0,0 0,3 3,1 0,-1 1,0-1,-1 1,1 1,-1-1,1-1,0 0,0 0,1 0,-1 0,1 1,-1-1,0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837 423,'4'0,"1"-1,-1-1,-1 2,0-1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832 442,'3'1,"0"-2,0 0,1 0,-1 0,0 0,0 1,0-1,0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841 427,'-1'4,"-1"0,2-1,-1 0,1 0,0 0,0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850 428,'1'3,"-1"1,0 0,0-1,0 1,0 0,1 0,0-1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878 432,'3'-2,"0"1,1 0,0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888 415,'-1'4,"1"0,-1 1,1-2,-1 2,1-2,-1 1,1 0,0-1,1 0,-1 0,2-6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888 430,'-3'0,"1"4,-1-1,2 0,-2 1,2 0,0-1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885 440,'3'0,"0"2,0 0,0-2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27,'3'-1,"0"2,1 0,-2 2,-6 0,1-1,0 1,-1-1,4 1,3-3,1 0,-1 0,0 0,1-1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901 413,'4'-1,"-1"2,0 1,-4 1,-2-1,-1 0,7-2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902 428,'-1'3,"0"1,-1-1,1 1,1 1,0-2,0 0,3-1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902 433,'0'-3,"3"2,1 0,-1-1,2 1,-2 1,-1 3,-2 0,0 1,0-1,-1 1,0-1,1 3,-1-2,1-1,0 0,0-6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914 432,'-3'3,"3"0,0 0,0 2,0-2,0 1,0-1,0 0,0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902 441,'3'-2,"1"1,0 1,-1-1,-1 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902 446,'3'2,"0"-2,0-1,0 0,1 0,-1 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932 454,'0'3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902 422,'3'3,"0"-1,0-1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194 556,'2'3,"1"-2,0 0,0-1,0 0,1 0,0 0,-1 0,0 1,2-1,0-1,-1 0,-1 0,0 0,0 0,0 0,1 0,0 1,-1-1,0 1,0 0,0 1,0-1,1-1,-1 1,0 3,-1 0,1-1,0-3,0 1,0-1,1 1,-1-1,0 1,0-1,0 0,2 0,-2 1,0 0,0 0,0 0,0 2,0 1,1-1,0-1,1-1,-1-1,-1 0,0 1,0 0,2-1,0 1,-2 0,0 0,0 0,1-1,-1 0,0-1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70 119,'2'3,"1"-1,0 0,0-1,0-1,0-1,0-1,0-1,0 2,0 1,0 0,0 0,0 1,0 1,0-1,0-1,0 0,0-2,1 1,-1-1,0 4,0-1,1 0,-1-2,1-1,-1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22,'-2'3,"2"1,0 1,1-2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469 196,'3'0,"-1"3,1-2,1-1,0 0,-1-1,0 0,1 0,-1 0,0 1,0 0,0 0,0 1,0-1,0 1,0-1,0 1,0-1,0 1,0-1,0 0,0 0,0-1,0 1,0 0,0-1,0-1,0 2,0-1,0 1,0 0,0 1,0 0,0 0,0 0,0 0,0-1,0 0,0 0,0 0,0-1,0 0,0 0,0 0,0 0,0 1,0 0,0 0,0 1,0 1,0-1,0 0,0-1,0 1,0-2,0 1,0-1,0 0,0 1,0-1,0 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750 198,'0'-3,"3"3,0 0,0 0,1 0,-1 0,0 0,0 0,1 0,0 0,0 0,-1 0,1 0,-1 1,0-1,0 0,0 0,0 0,0 0,0 0,0 0,0 0,0 0,0 0,0 0,0-1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932 195,'3'-1,"0"2,0-1,0 0,1 1,0-1,0 0,0 0,-1-1,0 1,0 0,0 0,0 0,0 0,0 0,0 0,0 0,0 0,0 0,0 0,0 0,0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127 243,'-1'-3,"4"3,0 0,0 0,2 0,-1 0,0 0,0 0,0-1,0 1,1-1,0 1,-2 0,0 0,0 0,2 0,-2 0,0 0,0 0,0 0,0 0,0 0,0-1,0 1,0-1,0 1,0 0,0-1,0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302 242,'3'-2,"0"2,1 0,1 0,-2 0,1 0,0 0,-1 0,0 0,1 0,1 0,0 0,-2 0,1 0,-1 0,0 0,2 0,-2 0,1 0,-1 0,0 0,0 0,1 0,0 0,-1 0,0-1,0 1,0 0,0 0,0-1,0 1,0 0,0 0,0 0,0 0,0 0,0 0,0 0,0 0,0 0,0 0,0 0,0 0,0-1,0 1,0 0,0-2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716 239,'3'-1,"0"1,-1 3,1-2,0-1,0 0,0 0,1 0,-1 0,0-1,0 1,1-1,-1 0,0 1,0 0,1-1,-1 1,0 0,0 1,0 1,0-1,0-1,0 0,0 0,0-1,0 0,0 0,0 1,0-1,0 1,0 0,0 1,0 1,0-1,0-1,1 0,0-1,-1 0,0 0,0 0,0 3,0-2,0 1,2-1,-2 0,0 0,0-1,1 0,-1 1,0-1,0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 242,'3'0,"0"-1,2 1,-1 0,0 0,-1 0,0 0,0 1,1-1,-1 0,0 0,0 0,0 0,0 0,1 0,0 1,-1 0,0-1,0 0,0 0,0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123 287,'-3'0,"0"-1,5 4,2-3,0 1,-1-1,0-1,1 0,-1 1,1-1,1 0,-1 0,-1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262 283,'-3'0,"6"-1,0 1,0 0,0 0,0 0,0 0,0 0,0 0,1 0,0 0,1-1,-1 1,0 0,1 0,-2 0,0 0,0 0,0 0,0 1,1-1,-1 0,0 0,0 0,0 0,0 0,0 0,0 0,0 0,0 0,0 0,0 0,0 0,0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508 287,'3'-1,"0"2,0-1,0 1,0-1,1 0,-1 0,0 0,1 0,0 0,1 0,-1 0,-1 1,1-1,-1 0,0 0,1 0,-1 0,1 0,-1 0,1-1,1 1,-2 0,0 0,0-1,0 1,1 0,-1 0,0 0,0 0,0-1,0 1,0 0,0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443 400,'3'0,"0"2,0-1,0-1,1 0,-1 1,0-1,1-1,-1 0,1 0,-1 1,0 0,0 0,0 1,0-1,0 0,0 1,0 0,0-2,1 0,-1 1,0 0,0 0,0 1,0 0,0-1,0-1,0 0,0 1,0-1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714 284,'3'2,"0"-2,0 0,2 0,3 0,-3 0,-1 0,1 0,-2 0,2 0,-2 0,0 0,0 0,1 0,0 0,1 0,-1 0,-1 0,1 1,0-1,-1 0,0 0,1 0,0 0,-1 0,0 0,0 1,0-1,0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499 374,'3'0,"0"-1,0 0,0 1,0-2,0 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498 382,'-2'4,"2"-1,0 1,0 0,0 0,0 0,1-1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518 385,'-3'1,"0"2,2 0,-2-1,2 1,-1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505 389,'3'2,"0"0,0 1,0-1,-2 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504 407,'-3'0,"6"0,0 1,1-1,-1 0,1 0,-1 0,1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546 373,'-1'-3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546 383,'-2'3,"2"1,0-1,0 0,0 1,0-1,3-2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564 368,'3'-3,"0"3,0 0,0 1,-2 2,0 0,-1 0,1 0,-1 1,0 0,-1 0,1-1,0 3,0-3,0 0,0 0,0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554 381,'-1'3,"1"1,0-1,1 0,-1 0,3-2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606 403,'3'0,"0"0,0 0,1 0,-1-1,0 1,0 0,1 0,-1 0,0 0,0 0,1-1,-1 2,0-1,0 0,0-1,0 1,0 0,0 0,0 0,0 0,0 0,0 0,0 0,0 0,0 0,0-1,0 1,0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559 381,'3'-3,"0"3,0 1,-3 2,0 0,1 1,-1-1,0 0,0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561 390,'2'-3,"2"2,-1 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560 396,'3'1,"2"-1,-1-2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612 384,'0'-3,"1"6,-1 0,1 0,-1 0,0 1,-1-1,0-6,2-1,0 1,0-1,0 1,0 0,2 2,0 0,-1 4,-1 0,-1 0,0 0,0 0,-1 0,1-6,1-1,2 0,-2 1,2 1,0 0,-1 5,-1 0,-1 0,0 0,0 0,-1 0,0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656 391,'3'-1,"0"0,0 0,0-2,-2 0,-2 0,-2 3,0 0,0 1,0 2,2 0,0 0,0 0,1 0,3 0,0-2,0-1,0 0,0-1,0 0,0-2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696 379,'-3'0,"-1"3,3 0,-2 1,0-1,2 0,0 0,-1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681 382,'0'3,"0"0,1 0,2-1,-2 1,2-1,0 1,0-1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741 390,'3'-1,"0"1,0-1,0 1,2 0,-1-1,0 1,-1-1,0 1,-6-1,0-1,0 0,7 1,0 3,1 2,-4-1,-2 0,-2-2,0 1,0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802 379,'-1'3,"5"-4,-1 0,0-1,1 1,-1 0,-6 4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797 394,'-3'0,"6"2,1-3,-1 0,1 0,-1 0,0-1,0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841 405,'3'0,"0"1,0-1,0 0,1 0,0 0,0 0,-1 0,0 0,0 0,0 0,0 0,0 0,1-1,-1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810 363,'0'7,"-1"-2,1-2,0 4,0-3,0 0,-1 3,1-4,0 1,0-1,0 1,0-1,0-6,0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808 392,'-2'3,"-1"0,0 0,0 1,0-1,0 0,2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807 401,'3'0,"1"2,-2 1,1-1,0 0,0 0,0-2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848 372,'0'-3,"0"6,0 0,0 2,0-1,-1-1,0 0,1 0,0 2,0 0,1-2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835 382,'1'3,"-1"0,0 0,3-3,0-2,0 0,1-1,-4 6,2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855 379,'-1'3,"1"0,0 1,0-1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835 401,'0'3,"1"0,2-3,2 0,-2 0,0-1,1-1,-1 0,-5 5,1 0,1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876 377,'3'-1,"1"1,-4 6,-2-3,2 0,-1 1,1 0,0-1,0 1,-1-7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875 393,'1'-3,"2"2,1 0,-4 5,-2-1,0 0,0 0,0 0,5-2,0-3,0 0,0-1,-2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893 377,'0'3,"0"0,-1 0,1 1,0-1,0 0,3-5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942 402,'3'-1,"0"1,1 0,-1 0,0-1,0 1,1 0,-1-1,0 1,0 0,0 0,0 0,0 0,0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897 376,'2'-3,"1"3,0-1,0 2,-1 2,-2 0,-1 0,0 0,0 0,0 0,1 0,-1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900 387,'-2'3,"1"0,-1 1,1 0,0-1,0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897 401,'0'3,"3"-1,1-1,-1-1,0 0,0-1,0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936 375,'0'-3,"-1"6,0 0,0 0,0 1,0-1,1 1,-1-1,1 0,0 0,1 0,2-3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935 386,'2'-3,"1"3,0 0,0 0,-2 3,0 0,-1 0,0 0,0 1,0-1,-1 0,1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939 397,'-1'-3,"4"2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941 403,'3'1,"1"-4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964 369,'-2'3,"2"0,-3 1,1-1,2 0,-2 0,1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961 383,'0'-3,"3"2,0 1,0 1,-2 2,-1 0,-1 0,1 1,-2-1,0 1,1-1,-1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959 397,'-3'-1,"5"4,1-3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112 454,'3'-1,"0"2,1 0,-1 0,0-1,0 0,1-1,-1-1,0 1,0 1,0 0,0 0,0 0,0-1,0 1,0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992 371,'-1'3,"1"1,0-1,0 0,1-6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989 369,'3'0,"0"-1,0 1,0-1,0 0,1 1,-1 0,-1 3,-2 0,0 0,0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994 377,'4'-3,"-1"3,0 0,0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992 383,'3'-1,"0"1,0-1,0 1,0-1,0 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986 391,'3'0,"0"-1,0 0,2 0,0 0,0-1,-2 2,0-1,-6 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989 393,'-1'3,"0"1,1-1,0 0,1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991 397,'3'-2,"0"2,0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991 403,'4'-2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989 411,'3'-2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1001 395,'-3'1,"2"2,0 0,0 0,1 0,1 0,2-1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262 452,'-3'0,"6"-1,0 2,0-1,0 0,0 0,0 0,0 0,0-1,0 1,0-1,0 0,0 1,0 1,0 0,0-1,0 1,0 0,0-1,0 1,0 0,0-1,0 0,0 1,0-1,0 1,1 0,-1-1,0 0,1 0,-1 0,0 0,0 1,0-1,1 0,-1 0,0 0,0-1,1 1,-1 0,0 0,0 0,1 0,-1 0,0 0,0 0,1 0,-1 0,0 0,0 0,0 0,0 1,0-1,0 0,0-1,0 1,0-1,0 0,0 1,0-1,-2-2,-1 0,0 0,0 0,-1 0,0 0,0 0,0 0,0 0,0 0,0 0,1 0,0 0,-1 0,0 0,1 0,-3 3,0 0,0 0,0 0,0-1,0 0,0 0,0 0,0 1,0 0,-1 0,-1 0,1 0,1 0,-1 0,-1 0,1 0,0 0,0 0,0 0,-1 0,1 0,1 0,0 0,0 0,-1 0,1 0,0 0,0 0,-1 0,1-1,0 1,-1-1,0 1,1 0,0 0,0 0,0 0,0 1,0-1,-1 0,1 0,-1 0,1 1,0-1,0 1,-1-1,1 0,0 0,0-1,1 4,2 0,0 0,0 0,0 0,0 1,1-1,-1 0,0 0,0 1,0-1,1 0,0 1,0-1,0 0,-1 0,3-2,0 0,0-2,0 1,1 0,-1 1,0-1,0 1,1-1,0 1,-1-1,0 0,0 0,0 0,1 0,-1 0,0 0,2 1,-1-1,-1 0,1 0,0 0,-1 0,1 0,-1 0,0 0,0 0,1 0,0 1,0-1,0 0,-1 0,0 0,1 0,0 0,-1 0,0 0,1 0,-1 1,1-1,0 0,0 0,0 0,-1 0,0 0,0 0,0 0,0 0,0 0,0 0,-1-3,-2 0,0 0,0 0,0-2,0 2,-1 0,0 0,1-1,-1 0,1 1,0-1,0 1,-2 0,-1 2,0 1,0 0,0-1,-1 1,1-1,0 1,0-1,-2 1,0-1,1 1,1 0,-2 0,2 0,-2 0,-3 0,3 0,0 0,0 0,2 0,-2 0,1 0,1 0,-2 0,0 0,1 0,0 0,1 0,-1 0,0-1,1 1,0 0,-1-1,1 1,0 0,0 0,0 0,0 0,-1 0,1 0,-1 0,1 0,0-1,0 1,0-1,0 1,0-1,2 4,2 0,-1 0,1 0,-1 0,0 0,0 0,0 0,0 0,1 0,0 0,0 0,0 0,2-2,0 0,0 1,0 1,0-2,1 0,-1 0,0-1,0 1,1-1,-1 0,0 1,0-1,1 1,0-1,-1 1,0-1,0 1,1-1,-1 0,0 0,0 1,1-1,-1 0,0 0,1 1,-1-1,0 0,0 0,1 0,0 0,0 0,0 0,1 0,-2-1,1 1,1 0,-1 0,0 0,-1 0,0 0,1 0,-1 0,0 0,0 0,0 0,0 0,0 0,1 0,-1 0,0-1,0-1,-2-1,-1 0,0 0,-1 0,1 0,-1 0,1 0,-1 0,0 0,-1 0,1 0,-2 2,2-2,-2 2,0 0,-1 0,1 0,0 1,0-1,0 1,-1-1,0 1,1 0,0-1,0 0,0 1,-1-1,0 1,-1-1,2 1,-1 0,0 0,-1 0,2 0,0 0,-1-1,0 1,-1 0,1 0,1 0,-1-1,1 0,0 1,-1-1,1 1,-1 0,-1 0,1 0,-1 1,0 0,1-1,1 0,0 0,0 0,0 0,-1 0,1 1,0-1,2 3,0 0,0 0,1 0,-1 1,1-1,0 0,-1 0,1 0,1 0,1 0,-1 0,-1 0,3-1,0-1,0 0,0-1,0 0,0 0,1 0,0 0,0 0,-1 1,0-1,0 0,1 0,-1 0,0 0,0 1,0-1,1 1,0-1,-1 0,0 0,0 1,1-1,-1 0,1 0,-1 0,0 0,0 0,0 0,1 0,-1 0,0 0,0 0,1 0,0 1,-1-1,0 0,1 1,0-1,-1 0,0 0,0 0,1 0,1 0,-2 0,0 0,0 0,0 0,1 0,0-1,-1-1,-1-1,-1 0,-1 0,1 0,-1 0,0 0,-1 0,1 0,0 0,0 0,-1 0,-2 1,0 0,0 1,0 1,0 0,-1 0,1-2,0 2,-1-1,0 1,0-1,-1 1,1 0,-3 0,4 0,0 0,-2 0,1 0,-1-1,0 1,-1 0,1-1,1 1,-1-1,0 1,1 0,1 0,0-1,0 1,-1 0,1 0,0-1,0 1,-1 0,1 0,-1 0,1-1,0 1,0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 399,'1'-3,"2"2,0 1,-2 3,-2 0,-1 0,0 0,-1-1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1007 404,'0'3,"2"0,0 0,1-1,0-1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989 404,'3'-1,"0"1,0-1,0 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 377,'0'-3,"1"7,-1 0,0-1,-1 0,1 1,-1 1,1-1,0 0,0-1,0 0,-2-6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393,'-3'1,"1"2,0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1057 395,'3'0,"0"2,0 0,0 0,-1 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891 431,'3'-2,"0"2,0-1,2 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893 438,'-1'3,"2"0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893 438,'-3'-1,"6"1,0-1,1 1,-1 0,0 0,-2 3,-5-1,1-1,0 0,0 0,6-1,0 0,0-1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900 422,'-1'4,"1"-1,0 1,-1 0,1 0,0 0,0-1,0 0,-1 0,2-6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64,'-2'3,"2"1,-1 0,1-1,0 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898 442,'-3'2,"1"1,-2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895 448,'3'1,"0"1,0-2,0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915 426,'3'-2,"-2"5,-2 0,-1 0,0 0,-1 0,0-1,3-5,3 1,0 0,0 1,-2 4,-3 1,0-1,-1-1,2 1,-2-2,0 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911 442,'3'0,"0"2,-2 1,-1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896 457,'4'-1,"0"0,0 1,-1-1,0 0,0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910 456,'-3'3,"2"0,0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910 462,'3'-1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897 464,'-3'2,"2"1,4-2,1 0,-1-1,1-1,-1 1,1-1,0-1,-1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957 433,'-1'3,"1"0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966 435,'0'3,"-3"-1,-1 0,1-1,0 0,6 1,0-3,0 0,1 0,-1 1,0-1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697 171,'-2'3,"5"0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67,'3'0,"0"0,0-1,1 1,-1 0,0 0,0-1,0 1,0 1,0-1,1 0,0 0,1 0,-2-1,0 1,1 0,0 0,-1 0,0-1,0 1,0 0,0 0,0 0,0 0,0 1,0 0,0 0,0 2,-3 0,0 0,-1 1,0-1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962 428,'-1'4,"1"-1,0 0,0 1,0-1,0 1,0-1,1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962 442,'-3'2,"1"1,-2 0,2 0,5-4,0 0,0 0,0-1,0 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952 459,'4'1,"-1"-1,0 0,0 0,1-1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962 456,'-3'0,"0"1,0 2,2 0,1 0,4-1,-1-2,0-1,0-1,0 0,-6 2,0 1,-1 2,1 0,6-3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984 436,'-3'4,"1"-1,-2 3,1-2,1-1,1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981 448,'2'-3,"1"2,-2 4,-1 0,-3 2,-1 0,0-1,1-1,0-1,0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971 460,'-3'-2,"5"5,2 0,-1 0,0-1,0 1,-1 0,1 0,-1 0,1-3,0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1019 485,'3'1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496 414,'3'1,"0"1,0 0,0-1,0-1,0-1,0 0,0 0,0 1,0-1,0 0,1 0,-1 1,0 0,0 0,0 0,0 1,0 0,0 1,0-2,0 0,0 0,0 0,0 0,0 0,0 0,0 0,0-1,1 1,0-1,-1 1,0 0,0 0,0 0,0 1,0 0,0 1,0-1,0 0,0-1,0-1,0 0,0 1,1-1,-1 1,0-1,0 1,0 2,1-1,-1 0,0-1,1 0,0-1,-1 1,0-1,0 1,0 0,0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123 665,'-1'-3,"0"6,1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85,'-3'1,"6"-1,1 0,0 0,-1 1,5-1,-1-1,-1 0,1 0,-1 1,-2-1,1 2,-2 0,0 0,1-1,-1 0,0-1,0 1,0 1,0 0,0-1,0-1,0 0,0 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806 435,'-3'0,"6"2,1-2,0 0,0-1,-7 2,0 3,0 0,1 0,1 0,-1-1,1 0,0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811 448,'-1'3,"1"0,0 0,0 1,0-1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811 436,'-3'0,"1"3,0 0,1 2,0-1,1 0,1-1,3-3,-1-4,-1 1,0 0,-1-1,-1-1,-3 2,-3 5,2 1,2 1,0 0,5-2,1-4,0-2,-1-1,0 3,0-2,-6 7,0 0,2 0,-2 4,1-4,1 0,-1 2,2-2,3-2,1-3,0-2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830 441,'3'0,"0"0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828 452,'3'0,"0"0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828 459,'3'1,"0"-4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838 431,'-2'3,"2"0,-1 1,-1 2,2-1,-1 0,1-1,0 0,3-4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845 429,'-2'3,"1"2,1-2,-1 6,1-6,0 0,0 2,-1 0,1-2,0 0,0 0,0 1,1-7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845 442,'3'-1,"0"1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842 453,'3'-1,"0"0,0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70,'-3'-1,"1"6,1-2,1 0,0 0,0 1,3-3,-2-4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844 461,'4'0,"-1"-1,0 0,0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871 422,'-3'3,"1"0,0 0,-1 1,0-1,7-5,0 1,-1-1,2 0,-7 5,-1 0,0-1,0 0,2 1,0 2,1-2,-2 1,2-1,-1 0,1 0,3-3,-2-3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867 444,'-3'-1,"6"-1,0 1,0 0,0 3,-3 1,0 0,-1 0,1 1,0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871 450,'-3'2,"2"1,-2 2,1-2,1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868 463,'3'0,"0"2,0 1,0-1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1017 473,'-3'-1,"2"4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815 417,'3'-1,"1"2,0-1,-1 0,1 0,0 0,-1 0,2-1,1 1,-3 0,1 0,-1 0,1-1,1 1,0 0,-1 0,0 0,0 0,-1 0,0 1,0-1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976 420,'3'0,"0"0,1 0,-1 0,0 0,0 0,2 0,1 0,-3 0,2 0,-1 0,0 0,0 0,1 0,0 1,-2-1,2 0,-1 0,-1 0,0 0,0-1,0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831 483,'4'-2,"0"2,3 0,-4 0,6 0,-3 0,1 0,-2 0,1 0,0 0,2 0,-3 0,3 0,-2 0,0 0,-1 0,0 1,0-1,0 0,-2 1,2 0,-2-1,2 1,1 0,-3-1,0 1,0-1,0 0,0 0,0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479 465,'0'-3,"-2"6,0 1,1 0,0 0,1-1,4 0,1-4,-2 0,-1-2,1-1,-2 0,-2 1,-2 2,-1 0,1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69,'3'-2,"0"2,0 0,1-1,1 1,-1 0,-1 0,0 0,1 0,-1 0,0 0,1-1,0 1,-1 0,0 1,0-1,1-1,-1 1,0 0,0 0,0 1,0 0,0-1,0 0,0 3,-2 0,0 0,2 0,-3 0,0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536 464,'-3'2,"2"2,0-1,1 1,0-1,0 0,3-2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578 465,'3'0,"0"0,0 2,-3 1,-1 0,-2 0,0-1,0 0,0-1,0 0,6 0,1-1,-1 0,0 1,0-1,0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638 465,'3'-1,"0"2,0 2,-3 0,-4-1,1-1,0 0,0-1,6-1,0 1,1 2,-1 1,-3 0,-4-1,0-1,1-1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676 468,'3'-2,"-1"5,0 0,-3 0,-2-2,0 1,0-1,6-1,1 2,-3 1,-4-1,0-1,0-2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741 472,'-1'-3,"-2"4,0 1,-1 1,2 0,2 0,4 0,0-1,-2 1,-5 0,0-2,0 0,0 0,0 0,1-4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730 481,'0'-3,"3"3,1 0,-1 0,0 0,0 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793 479,'1'-3,"-3"6,-1 0,2 1,-2 0,2 0,0-1,1 1,5-2,-1-2,1-2,1-3,-4 2,-5 0,0 3,0 0,0 0,0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463 503,'2'-3,"2"3,0-1,1 1,-1 0,-1 0,0 0,5 1,-3 0,-1-1,0 1,1-1,1 1,-1-1,-1 0,4 1,-2-1,0 0,2 0,0 0,0 0,3 0,-2 0,0 0,1 0,-1 0,2 0,-2 0,0 1,0-1,-1 0,1 0,-2 0,2 1,-2-1,-1 0,1 0,1 0,-3 0,2 0,-2 0,1 0,-1 0,1 0,-1 0,1 0,-3 0,1 0,0 0,1 0,-1 0,-1 0,1 0,-1 1,1-1,-1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699 487,'1'-3,"0"7,-1-1,-1 0,0 0,1 0,-1 0,1 0,-1 0,1 0,-1 0,0 0,1 0,0 0,-1 0,4-3,-3-3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702 488,'-4'3,"2"0,-2 1,2-1,-3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87,'4'-2,"-1"3,0-1,2 1,1-1,-3 0,1 0,3 0,-3-1,0 1,2-1,-2 0,0 1,0 0,1 0,-1 1,1 0,-2-1,1 0,-1 0,0 0,0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702 498,'3'0,"0"1,0-1,0 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712 524,'3'-3,"-6"5,2 1,-2 0,1 0,0 0,1 0,4-2,1-1,-1-1,1 0,-1 0,0-1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720 525,'-3'2,"2"2,0-1,0 1,0-1,1 0,0 0,1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591 464,'-1'-3,"-3"3,0 1,0 2,0 0,2 1,0 0,1 0,2-1,1 0,2-2,1-2,-1-1,0-1,-2 0,0 0,-1 0,-1 0,-1 0,-2 2,0 0,0 0,0 2,0 0,0 1,1 1,1 0,1 2,1-1,3-1,0-3,0-1,0-1,-2-1,0 0,-1 0,-1 0,-3 1,-2 0,1 2,1 3,1 0,-1 0,2 0,1 0,2 0,1-2,0-2,1-1,-1 0,-1-2,0 0,-2 1,-2 0,-2 3,0 2,1 0,0 1,1 1,1-1,2 0,2-2,1 1,0-2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596 481,'-3'4,"1"1,1 1,1-3,0 1,-1 0,1 0,0 0,0-1,0 0,-1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599 486,'-4'1,"0"1,1 2,1-1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598 488,'1'3,"-1"0,1 0,2-3,0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588 535,'3'0,"0"2,-3 1,-1 0,-2 0,-1 0,1-1,5 1,2-3,0 1,0-1,-1-1,0 1,0-1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689 484,'-1'3,"0"1,1-1,-1 0,1 1,-1 5,1-4,0 2,-1-2,0-1,0 0,1 1,-1-1,1 0,0-1,0 1,0-1,0 0,0 0,1-6,-1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694 483,'3'-1,"0"0,0 1,0 0,0 0,0 0,0 0,0 1,-1 2,-1 0,0 1,-1 1,1-1,-1-1,0 1,0 1,-1 0,0 6,1-6,0 0,0 0,0-1,0-1,0 0,0 0,1 3,-1-3,1 2,-1-1,1-1,-1 0,-3-2,3-4,-1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71,'0'4,"0"1,-1-2,1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672 553,'3'1,"0"0,0 0,0-1,3 2,-2-2,0 1,0 0,-1 0,0 0,0-1,1 1,4 0,-5-1,0 0,0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840 490,'3'0,"0"1,0-1,0 1,0-1,0 0,-2 3,-2 0,-1 1,0 0,1 0,-1 0,1-1,1 1,-1-1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754 553,'-3'0,"6"-1,0 1,1-1,-1 0,0 0,1 0,1 0,0-2,-2 2,0-1,2-1,0 0,-2 2,2-1,-2 1,0 0,0 0,1 0,-1-1,-1-1,-5 3,-1 0,1 0,0 0,0 0,6 0,1 0,1 1,-1-1,1 0,-2 1,-1 2,-3 0,0 0,-2-1,1 1,0 0,-1-1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729 457,'-3'3,"1"0,1 4,1-3,-1 0,0 0,0-1,1 1,-1-1,1 1,-1 1,1-2,0 0,3-2,-1-4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733 461,'3'-2,"0"2,0 1,0 0,0 1,0 1,0-1,-3 2,0-1,0 1,0-1,-1 1,-1-1,1 0,1 1,0-1,-1 0,-2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734 504,'-3'0,"6"1,1-1,-1 0,0 0,0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784 463,'0'5,"-2"-1,2 0,-1-1,0 1,0 0,0 0,0 1,0-2,1 0,-1 2,1-2,4-2,-2-4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785 474,'-1'-3,"5"2,0 3,-1-2,0 1,1 0,-1 0,0 0,0 2,-2 0,-1 0,0 0,-1 0,1 0,0 1,-1-1,1 0,-2 0,0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787 514,'-3'-1,"1"4,5-1,1 1,0-3,-1 0,1 0,1-1,-2 0,0-1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55,'-1'4,"0"0,0 1,1 1,0-2,0-1,0 0,2 0,-2-6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66,'-3'-1,"6"1,1 0,0 0,0 0,-1 0,0 0,2 0,-2 0,2 0,-2 0,0 0,0-1,0 1,1 0,-1 0,0 0,0 0,0-1,0 1,0 0,0 1,1-1,-1 1,0 0,0 0,-2 2,-1 0,0 0,0 0,0 0,0 0,0 0,1-6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57,'3'-1,"0"1,1 0,3-1,-4 1,3-1,-2 0,0 1,1-1,-2 1,0-1,0 1,0 0,3-1,-1 1,-1 0,0 0,0 0,-1 0,3 0,-3 0,0 0,0 1,0-1,1 2,-2 1,-1 1,-1-1,0 0,-1 1,0-1,1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550 84,'4'-1,"1"1,-2 0,0 0,5 0,-4 0,2 0,4 0,-5-1,0 1,0 0,0-1,0 1,-2 1,1 0,-1 0,0 0,0 0,0-1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685 54,'-1'6,"0"0,0-1,0 0,1-2,0 0,3-1,0-5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692 54,'3'-1,"0"0,0 1,4 0,-4 0,0 0,0 0,0 0,1 0,-1 0,2 0,0 0,1 0,-3 1,-2 2,0 0,0 0,0 0,-1 0,1 0,-1 0,2 1,-1-1,1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685 86,'3'-1,"1"1,-1 0,0 0,3 0,-3 0,2 0,-1 0,0 0,0 1,-1-1,4 1,-4-1,0 0,0 1,0-1,0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 57,'1'-4,"1"8,-2 0,0-1,0 1,-1-1,1 0,-1 1,1-1,0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792 55,'5'-1,"-1"0,1 1,0 0,2-1,-4 1,0-1,4 1,-2 0,0 0,-2 0,3 1,-2-1,-1 1,1 0,-2 2,1 1,-2 0,-1-1,0 0,0 0,1 0,-1 0,0 0,-3-1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805 83,'-3'-1,"6"1,2 0,-1 1,1-1,-1 0,0 0,0 0,-1 0,0 0,5 1,-4-1,0 0,-1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890 69,'0'-3,"2"6,-2 0,0 1,0-1,0 0,0 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896 59,'-3'0,"7"0,0 0,1 0,-1 0,0 0,1-1,-1 0,1 1,-1-1,0 1,0 0,-1 1,0 1,0 1,-2 0,0 0,-1 0,0 0,-1 0,1 0,0 0,0 0,-1 0,-2-3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88,'3'-2,"1"2,1 0,-1 0,0 1,1-1,1 1,-3-1,1 0,2 0,-3-1,1 1,1 0,-2 0,1 0,-1 0,0 0,0 1,2-1,-2 0,0 0,0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92,'-3'-1,"6"0,0 1,0 0,2-1,-1 1,1 0,1 1,-2-1,0 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657 73,'0'-3,"3"3,0 0,0 0,0 0,-1 3,-3 0,-3 0,1-2,0 0,0 1,6 0,1-1,-1 0,0 1,-2 1,-4-2,0 0,-2 0,1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74,'3'-1,"0"1,0 2,-3 1,-1 0,1 0,-2 0,1 0,0 1,0-1,1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82,'0'-3,"-3"4,0 0,1 2,-1 1,2-1,4-1,2-3,0-2,-2 0,-6 6,1 1,0-1,1 0,-1 1,1 0,1 0,0-1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642 74,'-1'3,"1"0,0 0,-1 0,1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652 41,'-2'6,"1"-3,0 1,0 1,0 0,0 1,-1 0,1 0,0-2,0 1,0-1,0 1,1-2,0 1,0 0,1-1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659 42,'4'-2,"1"1,1 1,-3 0,0 0,2 3,-2 1,-2-1,-1 0,0 1,0 0,-1-1,1 0,-2 3,1-3,0 2,0-1,0-1,1 1,0-1,0 0,0 0,0 1,-1-1,0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637 110,'4'-1,"0"1,1 0,0-1,-1 1,0 0,1 0,-1 0,-1 0,1-1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27,'-1'-3,"0"6,0 1,0 2,0-2,1 1,-1-2,1 0,0 0,-3-3,2-3,1 6,4-2,0 0,-1-3,0-1,-2 0,-1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676 16,'3'-1,"0"0,0 2,0 0,-1 2,-3 0,-2-2,0 0,0 0,0-1,7 2,-1-2,2 2,-2 0,-3 1,-3-2,0 0,0-1,0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69,'-2'3,"1"1,0-1,0 0,1 0,3-1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758 65,'-3'0,"2"4,1 2,-2 0,1-2,0-1,1 4,-1-3,1-1,1 0,2-1,0-5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61,'3'-2,"1"2,1-1,-1 1,-1 1,0-1,0 1,-2 2,-1 0,0 1,-1 0,1 0,-1 0,1 1,0-2,0 0,1 0,-1 0,-3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760 101,'-4'0,"7"0,0 0,1 0,1 0,-1 0,1 0,-1 0,0 0,0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772 27,'0'-3,"0"7,0 1,-1 1,1-3,0 0,-1 4,0-4,1 0,-1-6,0-1,-1 1,-1 3,3 3,4-1,-1-3,0 0,0-1,0-1,0 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867 63,'0'3,"-3"6,2-5,0 0,0-1,1 1,-1-1,0 0,1 1,0-1,1 0,-1 0,2-6,-1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68,'3'-2,"0"1,3 0,-2 1,-1 0,0-1,0 2,-1 2,-2 1,0-1,0 2,0 0,-1 0,1-2,-1 1,1-1,-1 1,0 0,1-1,0 0,0 0,-3-1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870 116,'-3'-1,"0"1,6 1,0-1,1 0,-1 0,0 0,1 0,-1 0,3 0,-3-1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787 52,'0'-3,"3"1,0 1,1-2,-1 2,0-1,0 1,0-1,0 1,0-1,1 2,-1-1,4 0,-3 0,-1 1,1 0,1-1,-2 1,0 1,1 1,-1 0,0 0,0 1,0-1,0 1,-1 1,1-1,-2 0,2-1,-2-5,-4 0,2 0,1 0,3 2,1 2,-1 2,-1 0,-1 1,-1-1,-2 1,-2-3,1-1,0 1,0-1,-1 0,1 0,0-1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763 125,'0'-3,"-3"3,-1 3,2 0,-1 0,2 0,-1 0,1 0,1 0,3 0,0-3,0-3,0 2,0-3,-2 1,1 0,-2 0,-3 5,2 2,0-1,1 0,0 0,3-1,1-3,-2-2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776 130,'-1'3,"1"1,0-1,-1 0,2-6,1 0,0 0,1-1,-1 1,0 0,0 6,-2 0,1 0,-1 1,0-1,-1 0,0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68,'4'-2,"-1"2,1-1,0 0,1 1,-2 0,4-1,-3 1,2 0,-3 0,0 0,0 0,1 2,0-1,0-1,0 1,-1 0,-1 2,-1 0,-1 0,-1 0,1 0,0 0,-1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811 126,'-3'-2,"0"6,1-1,4 0,1 0,0-2,-2 2,-6-1,0 0,2-2,0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717 52,'-4'7,"3"-4,0 5,0-3,-1 1,1 0,0 0,0-1,0 0,1-1,-1-1,1 2,0-2,1 0,0 0,2-7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723 52,'3'-2,"-2"5,-1 1,0 1,0-2,-1 7,0-5,1 0,-1 5,0-5,1-1,0 2,0-2,0-1,0 0,1 0,-1 0,0 0,0-6,-1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736 49,'-3'0,"-1"4,3-1,-1 0,0 1,0 1,0 0,-3 5,0-2,2-4,2 0,-2-1,2 0,0 1,0 0,0-1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711 51,'1'-4,"-1"1,2 7,-2-1,0 1,0 0,1 1,-1 0,0 1,1 0,0 0,0 0,1-2,0 2,0-2,2-2,-3 1,2-1,-2 1,-1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91,'-1'8,"0"-5,0 0,1 0,-1 0,1 0,-2 4,2-4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91,'-3'1,"0"0,-1 3,2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784 99,'2'3,"0"0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727 49,'0'-3,"-3"1,0 3,0 2,0 1,0-2,2 1,-4 3,3-2,0 0,-1 5,2-5,0 1,1-1,-1 0,0-1,1 4,2-4,3-1,-2-2,1-2,1 0,0-2,-1-1,0 0,0 0,0 1,-1-1,0-1,-2 1,0 0,1 0,-2 2,0-3,-1 3,-2 1,0 1,-1 1,1 0,0 1,-1 0,1 2,1 0,-2 2,1 1,1-3,-1 1,0 4,2-4,0 0,1 0,0 0,0 1,2-2,1 0,0-2,3 0,-3-2,0-2,0 0,0-2,2 1,2-3,-5 3,1 1,1-7,0 1,-3 6,0 0,-1 0,0 0,-5 0,2 2,-1 1,-2-1,3 1,0 1,-2 0,0 2,1 1,1 1,0 0,0 0,2 0,2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711 100,'0'3,"-1"2,-1 0,1 1,1-1,-1-1,1-1,-2 2,2 1,0-2,0-1,0 0,2-6,-2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446 129,'-3'-1,"0"-1,-1 5,2 1,-1 0,2-1,1 0,3 0,2-4,-1-2,-1 0,2-2,-3 1,-5 6,1 1,1 0,-1 3,1-3,1 1,0-1,0 0,0 0,1 0,2-3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990 503,'2'0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90,'4'-1,"-1"1,2 0,-2 0,0 0,4 1,-2-1,0 0,3 0,-4 0,5 0,-6 0,0 0,0 1,0-1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708 127,'3'2,"0"-2,2 3,0-1,-2-1,0 1,0-1,1 0,-1 0,-6-2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726 120,'-3'0,"0"1,0 0,0 1,0 0,2 1,1 0,5 1,-1-1,-1-1,0-1,0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670 283,'-3'4,"1"1,2-2,-1 1,0 1,1 0,-3 6,2-4,0-1,-2 3,2-1,-1-2,2-2,0-1,3-5,-3-2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674 286,'-5'-1,"0"4,2-1,1 1,-1 0,2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674 295,'2'3,"0"0,1-1,0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521 286,'-3'0,"6"-1,0 1,2 1,0 0,-1-1,0 1,1-1,-1 0,0 0,0-1,0 1,0-1,-1 1,0-1,1 1,0-1,-1 1,1-1,0 1,0 0,-1 0,1 0,0-1,-1 1,0 0,0-1,0 1,3-2,-2 2,-1 0,0-1,0 1,0 0,1 0,0 0,1 1,-1-1,1 0,-2 0,0 0,0 1,1-1,0 0,-1 1,0 0,0 0,1 0,0-1,-1 1,0-1,0 0,0 1,0-1,0 0,1 1,-1-1,0 1,0-1,1 0,0 0,0 0,-1 0,0 0,0 0,1 0,0 0,-1 0,0 0,0 0,0 0,0 0,1 1,-1-1,1 0,-1 0,0 0,0 1,0-1,0 0,0 0,1 0,-1 0,0 0,0 0,2 0,-2 0,0 0,0-1,0 1,0-1,0-1,0 1,1-1,-1 0,-1-1,-1-1,-1 1,0 0,-1 0,-2 0,0 0,0 1,0 1,-1-1,0 0,1 1,0 0,0 0,-1 0,1 1,0-1,0 0,-1 0,0 1,1-1,-1 1,0-1,1 1,0-1,-1 0,1 1,0-1,-1 1,0-1,1 0,-2 1,0-1,0 1,1 0,0-1,0 1,-1-1,2 1,-1 0,0-1,0 1,1 0,0-1,-2 1,0 0,1-1,-1 1,0 0,2 0,-1-1,0 1,0 0,-1 0,2-1,-2 1,2 0,-2 0,0-1,2 1,-2 0,1 0,-1 0,-2 0,4 0,0 0,-1 0,1-1,-3 1,1 0,1 0,0 0,1 0,-1 0,1 0,0 0,-1 0,-1 0,2 0,0 0,0 0,-2 0,1 0,1 0,-2 1,1-1,0 1,0-1,1 1,0 0,0 0,0-1,0 2,-1-1,1 0,0 2,0-1,0 1,-1 1,0-1,2 0,1 0,-1 0,2 0,0 0,1 0,1 0,1 0,0-1,0-1,1 1,0-1,0 0,0 0,2 0,-3-1,2 1,0-1,-2 0,1 0,2 1,-3-1,0 0,0 0,1 0,0 0,0 0,2 0,-2 0,0 0,4 0,-4 0,-1 0,0 0,1 0,0 1,0-1,3 0,-4 1,1-1,-1 0,1 0,0 0,1 1,-1-1,0 0,-1 0,0 1,0-1,1 0,1 0,-1 0,0 0,-1 0,0 1,0-1,0 0,0 0,1 0,-1 0,1 0,-1 0,3 0,-3 0,0 1,0-1,1 0,1 0,-2 0,3 1,-2-1,-1 0,2 0,-2 0,0 0,0 0,1 0,-1 0,2 0,-1 0,1 0,-1 1,1-1,-1 0,-1 1,0-1,2 0,0 0,-2 0,0 0,0-1,0 1,0-1,0 0,1 0,-1 0,0-1,0-1,-1 0,0 0,-1 0,-1 0,0 0,-3 0,1 0,-1 2,0-1,0 1,0 0,-2-1,1 1,1 1,-2-1,0-1,0 1,1 1,-1-1,2 0,-1 1,-1-1,1 1,0 0,0-1,1 1,0 0,-1-1,-4 1,4 0,0 0,0-1,0 1,1 0,-1 0,-4 0,5 0,-1 0,-3 0,4-1,-1 1,0 0,0 0,0 0,0-1,1 1,-1 0,1 0,-2-1,1 1,0 0,1 0,-1-1,0 1,0 0,0-1,1 1,-1 0,0-1,0 1,1 0,-4-1,4 1,-1 0,-3-1,4 0,-1 1,-1-1,2 1,0 0,0 0,0 0,0 0,0 0,-1 0,1 1,0-1,0 1,0-1,0 1,-2 0,0 0,2 0,-3 0,2 0,0 1,0-1,1 0,0 0,0 0,0 3,2-1,1 0,-1 1,1 0,0 0,0-1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306 335,'3'1,"0"-1,0 0,0 1,0-1,0 1,0 0,0 2,0-2,0-1,0 0,1-2,-1 2,0-1,0 0,1-1,-1 1,0 0,0 1,0 0,0 0,0 1,0 0,0 0,0-1,1 1,-1 0,0 0,0-1,0 0,1 0,-1 0,0 0,0 0,1 0,-1-1,0 0,0 0,0 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466 339,'1'-3,"2"4,0 1,0-1,0 1,0-1,0-1,0 0,0-1,0 0,1 0,-1 0,0 0,1 0,-1 0,0 0,0 1,0-1,2 1,-2 0,0 0,0 1,0-1,0 0,0 1,0 0,0 1,0-2,0 0,1 0,0 0,0 0,-1 0,0 0,0-1,1 1,-1 0,0 0,0 0,0-1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124 402,'-4'-2,"1"1,0 1,6 0,0 1,0-1,1 0,-1 0,0-1,0 1,1 0,0 0,0-1,0 1,0 0,1 0,0 0,0 0,-2 0,2 0,0 0,-1 0,-1 0,0 0,0 0,1 0,0-1,-1 1,1 0,-1 0,1 0,0 0,-1 0,1 0,-1 0,1 0,0 0,-1 0,1 0,0 1,0-1,0 0,-1 0,2 0,-1 0,0 0,0 0,4 0,-3 0,-1 0,4 0,-4 0,-1 0,3 0,-2 0,-1 0,1 0,0 1,0-1,0 0,-1 0,0 0,-6 0,-1 1,-4-1,3 0,-3 0,5 1,0-1,-1 0,0 0,-3 0,2 0,0 0,0 0,1 0,-1 0,1 0,-1 0,0 0,0 0,0-1,0 1,0 0,1 0,-1 0,0 0,0 0,-4 0,4 0,-1 0,1 0,1 0,0 0,-6 1,6-1,-5 0,5 1,-1-1,-2 1,3-1,0 0,-4 1,3-1,2 0,-3 1,1-1,1 0,1 0,-1 0,1 0,6 0,0-1,1 1,1-1,-2 1,2-1,0 1,0 0,-2-1,1 1,0 0,0 0,0 0,1 0,-1 0,0 0,1 0,-1 0,0 0,0 0,1 0,-1 0,0 0,0-1,0 1,2 0,-2 0,0 0,0 0,1 0,-1 0,2-1,-3 1,1 0,-1 0,2 0,0 0,-1 0,-1 0,0 0,1 0,0 0,0 0,0 1,4-1,-5 1,0-1,1 0,-1 0,2 0,0 0,0 0,-1 0,0 0,0 0,-1 0,0 0,0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266 197,'2'3,"1"-2,0 0,1 0,-1-1,0 0,0-1,1 0,0 0,-1 1,0-1,0 1,0-1,0 1,0 1,0 0,0 0,0 0,0-1,0 0,0 0,0-1,0 0,0 0,0 0,0 0,0 0,0 1,0 0,0 0,0 0,0-1,0 1,0 0,0 1,0-1,0 2,0-2,0 1,0-1,0 0,0 0,0 0,0 0,0-1,0 1,0-1,0 0,0 1,0-1,0 1,1-1,-1 1,0 0,0 1,0-1,0 1,0 1,0-1,0-1,0 1,0-1,1 0,-1 0,0 1,0-1,1 0,-1 0,0 0,0 1,0-1,0 1,0-1,1 0,-1 0,0 0,0 0,1 0,-1 0,0 0,0 0,1-2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28,'-3'4,"2"0,1 2,-1 0,1-3,0 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267 152,'-1'5,"0"-1,-1 3,2-3,0 0,-1 0,1-1,0 0,-1 0,1 2,-1 0,1-2,0 0,0 0,2-6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274 151,'3'-1,"1"1,-1-1,0 1,1 0,0 0,0-1,0 1,-1-1,0 1,0 0,0 0,1 0,-1 0,0 0,0 0,0 0,0 0,1 0,-1 0,0 0,0 0,0 0,0 0,0 0,0 0,0 1,0 0,0-1,0 2,-2 1,-1 1,0-1,-1 0,0 4,1-4,0 4,-1-3,1 0,-1-1,1 0,-1 0,1 0,-3-1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373 156,'3'-2,"0"2,2 0,-1 1,0-1,0 0,0 0,-1-1,0 1,2-1,0 1,-2 0,1 0,-1 1,0-1,1 0,-1-1,0 0,0 0,1-1,-1 2,1 1,-1 0,0-1,0 0,0 0,1 0,-1-1,2 1,-2 1,0-1,0 0,1 1,0-1,0 0,-1 0,0 0,0 1,0-1,0 1,0-1,0 1,0 1,0-1,0 0,0 1,0 0,0 0,-3 1,0 0,0 0,-2 1,1-1,0 0,-1 1,0 0,1-1,-1 0,1 0,-2-2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371 269,'3'2,"0"-2,0 2,0-1,0-1,0 0,0 0,0-1,0-1,1 2,0 0,-1 0,0 0,0 0,0 0,0 0,0 2,0-2,0 0,0 0,0 0,0 0,0 0,0-2,0 2,1-1,-1 0,0 1,0 0,0 1,0 0,0-1,0 1,0-1,0 0,0 0,0-1,0 0,0 1,0-1,1 1,-1 0,0 0,0 0,0 1,0 0,0-1,0 2,0-2,0 0,0 0,0 0,0 0,0 0,0 0,0 0,0 0,0 0,0-2,0 1,0 0,0 0,0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121 274,'3'-1,"0"1,2 0,-1 0,-1 0,1 0,1 0,-2 0,1 0,-1 0,0 0,1 0,-1 0,1 1,-1-1,0 0,0 0,0 0,0 0,0 1,0-1,0 0,0 0,0 0,0 0,0 0,0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667 120,'0'3,"-1"0,0 0,1 0,0 1,0-1,0 0,3-3,0-1,0 1,0-1,0 1,0-1,0 0,0 1,1-1,2 0,-3 1,2-1,-2 1,3 0,-3-1,0 1,0-1,0 1,0 0,0-1,0 1,0 0,3 0,-3-1,0 0,0 0,0 1,-2-3,-1 0,0 0,-1 0,1 0,1 0,0 7,-1-1,-1 2,1-2,0 2,0 0,0-2,0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695 183,'3'-1,"1"0,-1 1,2-1,0 1,0-1,-2 1,0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715 181,'-3'4,"2"-1,0 2,0 0,0 0,1-1,0-1,0 0,0 0,1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93,'0'3,"3"-5,-1-1,1 0,-2 0,2 0,-3-1,-3 5,2 4,-1 1,1-2,1 0,-1 0,1-1,1 0,2-3,0-1,-1-2,1 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99,'-2'3,"2"1,0-1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43,'1'-3,"1"6,-1 0,-1 1,0-1,0 0,0-6,0 0,1 0,2-2,0 2,0 3,-3 3,0 0,0 1,0-1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745 90,'2'-3,"2"-2,-2 2,-1 0,-1-1,-3 3,2 4,-2 1,2 2,0-3,0 2,0-1,1 0,0-1,3-1,1-3,-1-1,0 0,-1-1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766 92,'3'0,"-3"3,-2 1,7-2,-2-3,0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707 51,'2'-3,"1"0,0 1,-1-1,-1 0,-4 3,2 3,-1 0,0 3,0-3,1 1,0-1,2 0,2-1,0-2,0-1,0-1,-2-1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725 52,'3'0,"0"0,0 2,-2 1,-4-1,0-1,0 0,6-1,0 1,-1 2,-5 0,0-2,0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658 154,'0'3,"0"0,3-2,0 0,0 0,1-2,-1 1,0-1,0 1,2 0,-1 0,1 0,-2-1,0 1,5-1,-4 1,0-1,4 1,-5 0,1 1,-1-1,1 1,0-1,0 1,0 0,1-1,0 1,0-1,-1 0,3 0,-1 0,1 0,6-1,-7 1,1-1,10 1,-10-1,2 1,-2 0,0-1,2 1,-1 0,6 0,-8 1,0-1,0 1,1-1,-2 1,-1-1,1 1,1-1,2 1,-4-1,0 0,0 1,3-1,-3 0,-1 0,0 1,0-1,0-2,-1-1,1 1,0-1,0 2,0-1,1-1,-1 0,0 1,0 2,0 0,-4 4,1-1,-1 1,1 1,0-1,0 0,0 0,1-1,0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78,'2'3,"-2"0,1 0,-1 0,0 0,0 0,-1 0,-1-7,2 1,3 0,-2 0,2-1,0 1,0 1,-3 5,0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862 93,'-1'3,"0"0,1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79,'1'3,"-1"0,1 0,-1 0,0 1,-1-1,-1-6,3 0,2 0,-1 0,2 0,-1 1,0 2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 94,'1'-3,"2"3,0 3,-7 0,3 0,4-1,0-2,0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 83,'0'3,"0"0,0 0,0 0,-1 1,-1-7,5 0,-1 0,0 0,0 0,1 1,0 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35,'0'-3,"-2"6,-2 2,3-1,-3 4,1-3,1 1,-1 0,1 1,-3 5,1-1,2-6,0 0,0-1,1 0,0-1,0 0,0 0,1 0,-1 0,1 0,0 0,0 0,3-3,-2-3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995 94,'3'-1,"0"2,-2 2,-2 0,-2-2,0-1,6 0,0 1,0 1,-2 1,-4-2,0 0,0-1,0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1051 84,'0'5,"0"-2,-1 0,1 0,0 0,-1 0,-1-6,3-1,0 1,2 1,-1-1,1 0,0 1,1 0,-2 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1074 95,'-3'1,"2"2,1 0,0 0,3-2,1 0,-1-2,0-1,-2-1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1080 99,'-3'3,"2"0,-1 0,2 1,0-1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 59,'3'0,"1"0,0-1,1 1,1 0,3 0,-4 0,0-1,6 1,-5 0,-1 0,5-1,-6 1,0 0,4-1,-4 1,-1 0,3-1,-1 0,0 1,-1-1,0 1,-1 0,0 0,0 0,1 0,0 0,-1 1,-6-4,0 2,0-2,1 0,7 3,-1 2,-1 0,-1 1,1-1,-2 1,-4 0,0-2,-1-1,1 1,-1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18,'-1'3,"0"2,0-2,0 0,-1 4,1-4,1 0,-1 2,1-1,1-1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1038 17,'-3'0,"0"3,1 0,0 0,1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 24,'3'1,"0"1,0-1,0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772 44,'3'-1,"-1"-2,1 1,-1-1,1 0,-6 4,1 2,-1 2,2-1,-2 1,2-1,0-1,0 1,4-2,0-2,0-1,0 0,0-1,-1-1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795 50,'-3'1,"1"2,1 0,3 0,2-3,-1 0,0-1,0-1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40,'-3'-1,"3"5,0 0,0 2,-1 3,0 3,0-6,1 0,-1 4,1-5,0 0,0 0,0 1,0-1,0 0,0-1,0 0,0-1,0 0,0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 55,'-3'2,"1"1,1 2,0-2,2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676 44,'-3'0,"1"5,-1 1,1-2,0 1,1 1,-3 11,3-11,1 0,-1 0,0-3,1 5,0-5,0 4,2-4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690 32,'1'-3,"2"2,0 1,2-1,0 0,3-1,-3 1,-2 0,1 0,-1 0,0 1,0 0,1 0,0 1,1-1,-1-1,0 0,1 1,-2 0,1 0,-1 1,1 0,-1-1,2 1,-1 0,0 0,-1-1,0 1,0 0,0 1,0 0,0-1,0 1,-2 1,0 0,-1 0,2 0,-1 0,-1 1,0-1,0 0,0 0,0 1,0 0,-1 0,-1-1,0 0,-1 1,0-1,1 1,-1-3,-1 2,0 0,-1 2,2-2,2 0,-2-1,1 1,-1-1,1 1,-1-1,1 1,0 0,1 0,2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612 273,'1'3,"1"0,1-1,1-2,0-1,-1 1,0-1,0 1,0 0,0-1,0 1,0-1,1 1,-1-1,2 0,-1 1,-1-1,2 1,-2-1,0 1,0 0,0 0,0 0,0 0,0 1,0 0,0 0,0 1,0 0,0-1,1-1,0 0,1 0,-2 0,1-1,0 0,-1 1,0 0,0-1,0 1,0 0,0 1,1 1,-1-1,1 0,-1-1,0 1,0-1,0 0,1 0,0 0,-1-1,0 1,0 0,1 0,-1-1,1 1,0 0,-1-1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850 130,'0'-3,"-4"6,-2 6,3-5,0 2,0 1,-1-1,0 0,0 1,0-1,1-2,-2 5,4-5,1-1,-1 2,-1 0,1-1,1 0,-1 0,-1 0,1-1,3-7,0 1,1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845 129,'-3'0,"-1"1,1 1,0 1,-1 1,1-1,1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850 139,'3'0,"1"2,-1 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840 190,'-2'3,"1"2,0 0,1-2,2-6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840 189,'-3'-1,"6"0,1 0,0 1,-1 0,0 0,0 1,-1 2,-2 0,-1 0,-2 0,-2 1,0-3,2 0,6-2,0 0,0 1,0-1,0 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835 211,'-3'2,"3"1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365 125,'-1'3,"4"-4,-1-2,-1 0,2-1,-2 1,2-1,-1 1,-5 4,1 4,1-2,-1 2,1 0,0 0,-1-1,2-1,3-1,0-3,1 1,-1-2,0 0,-1-1,-1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853 213,'3'1,"0"1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884 187,'0'-3,"-1"7,-1 0,1 4,0-4,1 1,-1-1,1-1,1 0,0-6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883 187,'-3'0,"-1"3,3 0,-2-1,3 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884 189,'3'2,"0"0,0-1,0 2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914 188,'3'0,"0"-1,0 1,0 0,-3 3,-3-1,0 1,0 2,0-3,0 1,2 0,-2-1,2 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918 203,'0'3,"0"1,0-1,-1 0,1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922 205,'4'-1,"1"4,-1-2,-1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960 183,'-1'-3,"0"6,0 0,1 1,-1 0,1 0,-1-1,0 1,1-1,0 0,2 1,-1-1,-4-3,1-3,-1 0,0 2,1 4,2 0,1 0,2-1,1-1,0-2,-1-1,0 0,0 0,-1-1,0 0,-1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331 117,'-3'4,"2"0,0 2,1-1,-1-1,1 0,0 0,0-1,0 0,-2-7,1 1,-2 1,2 5,1 0,1 0,2-2,0-1,0-3,0 0,-1 0,0-1,-1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302 314,'3'-1,"0"3,-2 1,2-2,0 0,0 1,0-1,0-1,0 0,0-1,0-1,0 1,0 1,0-1,0 0,0 0,0 1,0 0,0 2,0-1,0 0,0-1,0 0,0 0,0 0,0-1,1 1,0-1,0-1,-1 1,0 0,0 1,0 0,0 1,0-1,1 2,-1-2,0 0,0 0,1 0,-1-1,0 0,0 0,0 0,0 1,0-1,0 1,0 0,0 0,0-1,0 2,0 1,0-1,0 0,0 0,0 0,0 0,0-1,0-1,0 1,0-1,0 0,1 1,-1-1,0 1,0 0,0 0,0 2,0-1,0-1,1 0,-1 0,0-2,0 1,0 1,0 0,0 0,0 0,0 1,0 0,0-1,0-2,0 0,0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43,'-2'5,"1"1,1-2,0 0,-1 6,1 0,-1-6,0 0,0 0,1 3,-1-3,1-1,0 0,0 0,0 0,0 0,3-4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641 128,'-3'-2,"2"6,-1-1,1 0,0 0,0 0,-1 1,0 1,-1-1,1 0,-1 1,0 0,-1 4,3-6,0 0,-1 0,0 0,1 0,-1 0,1 0,0 0,-1 0,1 0,-2 1,3-1,-2 3,2-2,0-1,-1 1,0-1,0 0,0 0,1 0,-1 0,1 0,0 0,0 0,-2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635 127,'1'-3,"-4"5,0 1,1 0,-1-1,1 1,1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641 129,'1'3,"2"-1,0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305 369,'3'-2,"0"4,0-1,0 0,1 0,-1 0,0-1,0 0,1-1,1 0,-2 0,2 1,-2 0,0-1,0 1,0 0,0 0,0 0,0 0,0 2,0-1,0 0,0-1,0 0,0 1,0-1,0 1,0-1,0 1,0-1,0 0,0-1,0 1,0 0,1 0,-1 0,0 0,0 0,0 0,1 0,-1 0,0 0,0 0,1 1,-1 0,0-1,0 0,1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113 634,'2'0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664 133,'-1'3,"1"3,-1-2,0 0,1 1,-1 0,1-2,0 0,-1 0,1 1,0-1,-1 0,-1-6,1 0,1 0,-1 6,1 1,0-1,2 0,1-3,0-2,0-1,0 0,-2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633 195,'0'3,"-1"0,1 0,-1 0,0 0,0 0,1 0,3-3,0 0,0 0,0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654 197,'-3'-1,"6"1,0-1,0 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653 201,'-2'3,"1"0,0 0,1 0,1 0,3-3,-1 0,0-1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670 200,'3'-1,"0"0,0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651 108,'3'1,"-3"2,1 1,-1 0,0 0,-1-1,0-6,2 0,0-1,1 0,1 1,0 2,0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677 202,'-2'3,"0"0,2 0,0 0,0 0,0 0,3-2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689 197,'-3'-1,"6"0,0 2,-1 2,-2 0,0 1,1-1,-1 1,-1-1,1 0,-3-2,0 0,0-1,0 0,0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758 153,'-1'-3,"-1"8,2-2,0 1,0 0,0 0,0-1,0 1,0-1,0 0,0 0,-3-4,1-2,1 6,4-2,0 0,0-2,1-2,-2 0,0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737 197,'-1'4,"-1"0,2 0,0 0,0-1,0 1,0-1,1-6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738 200,'3'-1,"0"2,0 0,-1 2,-1 0,-4-1,1 1,-1-2,0 0,0-1,7 2,-1-1,0 1,0 1,0-2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763 200,'3'-2,"0"1,0 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763 201,'-1'3,"-1"0,2 0,-1 0,1 1,0-1,0 0,3-1,0-2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776 204,'-3'0,"7"0,-1-1,2 1,-2-1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784 206,'-3'2,"3"1,0 0,0 0,0 0,0 0,0 0,3-4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798 198,'3'0,"0"0,-2 3,-1 0,-1 0,0 0,0 0,1 1,0-1,0 0,0 0,0 0,-3-2,0-1,0 1,0-1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43,'0'-3,"2"0,2 0,-1 1,0-1,1 2,1-1,-1 1,-1 0,2-1,-2 3,1 1,-1-2,0 0,1 0,-1 0,0 2,1-2,-1-2,0 2,0 0,0-3,-2 0,1 0,0 0,-2 0,4 2,-1 1,-2 3,0 0,2 0,-1 0,1-2,1 1,-1-4,0 1,0 1,0 0,0-1,0 1,0-1,0 0,0 1,0 0,0-1,0 1,1 0,0 0,-1 0,3 0,-2 0,-1-1,0 1,0 0,0 0,1-1,1 1,-2 0,0 0,0-1,0 1,0 0,1 0,-1 0,0 0,0 0,0 0,0 0,0 1,0-1,0 1,0 0,1 0,-1 0,0 1,1 0,0 0,0 1,-1-1,0 0,-2 1,0 0,-1 0,2 0,-1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769 368,'3'2,"1"-1,0-1,-1 0,0 0,0 0,0 0,1 0,-1 0,0 0,0 0,1 0,-1-1,0 1,0 0,0 0,0 0,0 0,1 1,-1 0,0-1,0 1,0 0,0 0,0-1,0 0,0-1,0 0,0 0,0-1,0 2,0-1,0 1,0 1,0 0,0 1,0-2,0 0,1 0,-1-1,0 1,0 0,0 1,0-1,0 0,0 0,0 0,0 0,0 0,0-1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114 418,'-3'0,"6"0,0-1,0 1,0 0,1-1,-1 1,0 0,0-1,0 1,1-1,-1 1,0 1,0-1,0 0,0 0,0 1,0-1,0 0,0 0,0 1,0 0,0-1,1 1,0-1,-1 0,0 0,0 0,0 0,0 1,0-1,0 0,0 0,0 0,0 0,0 0,0-1,0 1,0 0,0 0,0 0,0 0,0-1,0 1,0 0,0 0,0 0,0 0,0 0,0 0,0-1,0 1,0 0,0-1,0 1,0 0,0 0,0 1,0-1,0 0,0-1,0 1,0-1,0 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754 113,'-1'-3,"-2"5,3 2,0-1,-1 1,1 0,-1-1,0 3,1-3,0 0,0 0,1 0,-1 0,2-7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754 111,'3'-2,"0"2,0 0,0-1,0 1,0 1,-2 2,0 0,-1 0,0 0,-1 0,1 1,-1-1,1 0,-1 1,1 0,0-1,0 0,0 0,0 0,0-6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747 147,'3'0,"0"0,1 0,1 0,0 0,-1 0,-1 0,-4-3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749 108,'-2'3,"2"1,0-1,0 0,0 0,-1 4,1-3,0 0,0-1,0 0,3-5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754 112,'5'-1,"-2"1,1-1,-1 1,0 1,0 0,-2 2,-1 0,-1 0,0 0,0 0,1 0,0 0,0 0,2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754 146,'-3'0,"6"0,2 0,-2 0,0 0,1 0,-1 0,0-1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760 122,'-1'3,"2"0,-1 0,0 0,3-2,0-2,0 1,0 0,1 0,-1 0,1 0,-1 0,0 0,0-1,0 1,0 0,0 0,2-1,-2 1,0 0,0 0,0 0,0 0,0-1,0 1,0 0,0-1,0 1,0-1,-1-2,-2 0,1 0,-1 0,0 0,0 0,1 0,-3 6,2 1,-1-1,1 1,-1 1,1-2,0 0,1 0,1-6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758 122,'1'3,"-1"0,0 0,0 0,3-4,0 1,0-1,0 1,2 0,-2-1,2 1,-2 0,3-1,-2 1,0 0,1 0,-2-1,0 0,0 0,0 0,0 1,0 0,0 0,0-1,0 1,0 0,1 0,-1 0,0-1,-2-2,-1 0,0 0,0 0,-2 6,2 0,0 0,-1 1,1-1,-1 1,1-1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72,'-3'3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760 99,'-1'4,"1"-1,0 1,0 2,0-3,0 1,0-1,0 0,0 0,3-3,0 0,1-1,-1 0,0 1,1 0,0 0,0 0,-1 0,0 0,1 0,0 1,-1-1,0 0,0 0,0-1,0 1,0 0,0 0,0 0,0 0,0-1,0 1,0-1,0 1,-2-3,0 0,-1 0,1 0,0 0,-1 0,1 6,-1 1,-1-1,1 2,0-2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485 414,'3'0,"0"0,0 0,1 0,-1 1,0 0,0 0,0-1,0 0,1 0,0-1,-1 1,0-1,0 1,0-1,1 1,-1 0,0-1,0 1,0 0,1 0,0 0,-1 0,0 0,1 0,-1 0,0 1,0-1,0 0,0 0,0 0,0 0,0 0,0 0,1 0,-1 0,1 0,-1 1,0-1,1 0,0 0,-1 0,0 0,0 1,0-1,0 0,0-1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734 121,'-3'0,"0"1,0 0,0 0,0-1,0 0,0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720 114,'-3'-1,"0"3,0 0,0 0,1 1,5-1,0-1,0 0,0 0,0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678 120,'0'3,"1"0,0 0,2-3,0 0,0 0,1 0,0 0,0 0,-1 0,0 0,0 0,1 0,-1 0,0 0,0 0,0 0,0 0,0 0,1 0,0 0,-1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967 422,'3'0,"0"0,0 0,0 0,0 1,0-1,0 0,0 0,1 0,-1 0,0 0,1 1,-1-1,0 0,0 1,0-1,0 1,0-1,0 0,0 0,0 0,0 0,1 0,-1-1,0 1,0 0,0 0,0 0,0-1,0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236 463,'3'-1,"1"1,0 0,-1 0,0 1,0-1,0 0,0 0,1 0,-1 0,0 0,3 0,-1 0,-1-1,0 1,1 0,-1 0,-1 0,0 0,0 0,0 0,1 0,-1 0,0 0,0-1,0 1,0 0,0 0,1 0,-1 1,0-1,0 1,0-1,0 0,0 0,0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680 115,'-2'3,"2"0,0 1,-1 1,0 0,1 0,0-1,-1-1,1 0,0 0,0 0,-2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680 118,'-3'0,"0"3,0 1,1-1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681 121,'0'3,"3"-1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202 120,'2'3,"1"-1,0-1,0 0,1-1,-1-1,0 0,0 0,0 0,0 0,0 0,0 0,0 1,0 1,-2 2,2-2,1-1,0-2,-1 0,0 1,0 0,0 3,0-1,0-1,0 1,0-1,0-1,0 0,0-1,0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67,'-4'1,"0"2,2 0,-1-1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690 142,'-1'3,"1"1,-1 0,1-1,-2 0,5-1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681 161,'4'-2,"0"-1,-2 0,1-2,-2 0,1 1,-5 4,1 4,0-1,1 0,-1 1,0-1,1 0,-1 1,2-1,0 0,3-2,0 0,1-2,-1-1,0 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703 160,'-1'3,"1"0,1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412 512,'3'-1,"0"3,0-1,0-1,0 1,0 0,0-1,0 1,0 0,0 1,0-2,0 0,0-1,0 0,0 1,0-1,0 0,0 1,0 0,0-1,0 1,0 0,0 0,0 0,0 2,0-1,0 1,0 0,0-2,0 0,0-1,0 1,0-2,0 1,0 1,0 0,0-1,0 0,0 1,0-1,0 1,0-1,0 1,0 0,0 0,0 0,0 1,0 0,0-1,0 1,1-1,-1 1,0 0,0-1,0 1,0-1,0 0,0 0,0 0,0-1,0 1,0 0,0-1,1 0,-1 0,0 1,0-1,0 0,0 0,0 1,0 0,0 0,0 0,1 1,-1 0,0-1,0 1,0-1,0 1,0 0,0 0,0-1,0 0,0 0,0-1,0 1,0 0,1-1,-1 1,0 0,0 0,1 0,0 0,-1 1,0-1,0 1,0-1,0 0,0 0,0 0,0 0,0 1,0 0,0-1,0 1,0-1,0 0,0-1,0 1,0-1,0 0,0 1,1-1,0 0,0 0,-1 0,0 0,0 0,1 0,-1-1,0 1,-1-2,-1 0,-1 0,-1 0,0 0,-1 0,0 0,0 0,-1 2,1-2,-1 2,0-1,1-1,-1 2,0-1,0 0,0 1,-1 0,1 0,0 0,0 1,-2-1,1 1,1-1,0 1,0-1,0 0,-1 0,0 1,1-1,0 1,0 0,0-1,0 1,0 0,-1 0,0-1,1 1,-1 0,1 0,-1 0,1 0,0 0,-1 0,0 0,1 0,-1 0,1 0,0 0,-1 0,1 0,-2-1,1 1,1 0,0 0,0 0,-1 0,1 0,0 0,0-1,-1 1,0 0,-1 0,1 0,0 0,0 0,0 0,-1 0,0 0,2 0,0-1,0 1,-1 0,0 0,0 0,0 0,1 0,-1 0,0 0,0 0,1 0,0 0,0 0,0 0,-3 0,2 0,1 0,-1 0,-1 0,2 0,-1 1,-2-1,2 0,1 0,0 0,0 0,-4 0,4 1,0-1,0 0,0 1,0 0,0-1,-1 1,1 0,0 0,0 0,0 0,0 0,0 0,0 0,0 1,0-1,1 2,-1-1,0 1,-1 0,2 0,0 0,1 0,0 0,1 0,0 0,0 0,2 0,1-1,0-1,1 1,-1-1,0-1,1 1,0-1,0 0,0 0,-1 1,0-1,0 0,0 0,0 0,0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681 127,'1'-3,"2"1,0 0,-1-1,1 2,-1-2,1 1,-1-1,1 2,0-1,0 1,0 1,0 0,0 0,0 0,0 0,0 1,0 0,0 0,0 1,-1 1,1-2,-4-4,-1 0,0 0,1 0,0 0,2 6,0 0,1 0,1 0,-2 0,-5-1,0-2,0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179 562,'-1'-3,"4"2,0 0,0 1,0 1,0 1,0-1,0-1,0 1,0 0,1-1,-1 1,0-1,0 0,0 1,0-1,0 0,0 0,0 0,0 0,0 0,0 1,0-1,0 0,1 0,0 0,-1-1,0 1,0 0,0 0,0 0,0-1,1 1,0 0,-1 0,0 0,0 0,1 0,0 0,-1 0,0 1,0-1,1 0,-1 0,0 0,1 0,0 0,0 0,0 0,2 0,-2-1,-1 1,0 0,0 0,0 0,2 0,-2 0,0 0,0 0,0 0,1 0,-1 0,0 0,1 0,-1 0,1 0,-1 0,0 0,0 0,0 0,0 0,0 0,1 0,-1 0,1 0,-1 0,0 0,0 0,2 0,-2 0,0 0,0 0,0 0,0-1,1 1,-1 0,0 0,0 0,1 0,-1 0,0 0,0 0,0 0,0-1,0 1,0 0,1 0,-1-1,0 1,0 0,1-2,-1 0,-1-1,0 0,-2 0,0 0,0 0,-1 0,-1 0,0 0,-1 1,1-1,-1 1,1-1,-1 2,0 0,-2 0,2 0,0 1,0-1,0 1,0-1,0 1,0-1,0 1,-1 0,1 0,-1 0,0 0,-2 0,2 1,1-1,-2 0,0 0,2 0,0 0,0 0,0 0,-2 0,2 0,-3 0,2 0,1 0,-2 0,0 1,1-1,1 0,0 0,0 0,0 0,-2 1,2-1,0 0,-2 0,2 0,0 0,-1 0,-2 0,2-1,1 1,-2-1,0 1,1-1,-1 1,1 0,0 0,0 0,-1 0,0 0,2 0,0-1,0 1,-1 0,1 0,-1 0,-1 0,1 0,-2 0,2 0,0 0,1-1,0 1,0-1,0 1,0 0,0 0,0 0,0 0,0 1,0-1,-1 1,0 0,0-1,1 0,0 0,0 1,-1 0,1 1,0 0,0-1,-1 2,2 0,-1-1,0-1,2 2,1 0,0 0,1 0,1 0,1-1,0 0,0-1,2-1,-2 1,1-1,0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581 558,'0'3,"3"-2,0-1,0 0,0 0,3 0,-3-1,1 1,0 0,-1 0,0-1,0 1,1 0,0 0,0 1,-1-1,0 1,1 0,0-1,0 0,-1 0,0 0,1 0,-1-1,2 0,0 0,-1 1,-1 0,0 0,0 0,1 0,-1 0,0 0,0 0,0 0,1 0,-1 0,0-1,1 1,0 0,0 1,-1-1,1 0,2 0,-3 0,1 0,-1 0,0 0,0 0,0 0,0 0,4 1,-4 0,0-1,1 0,0 0,1 0,-1 0,1 0,-2 0,2 0,-1 0,1 0,0 0,-1 0,0 0,1 0,-1 0,0 0,1 0,-1 0,-1 0,2 0,-2 0,2 0,-2 0,0 0,0 0,1 0,-1 0,0 0,0 0,0 0,1 1,0-1,-1 0,1 0,0 0,0 0,0 0,-1 0,-6 1,0-1,-1 0,0 1,1-1,-1 0,-1 1,2-1,0 0,-1 0,1 0,0 0,-1 0,0 0,0 0,0 0,0 0,0 0,0 0,0 0,0 0,-1 0,1 0,0 0,-2 0,2 0,-1 0,1 0,0 0,-2 0,0 0,2 0,-1 0,0 0,0 0,0 0,-1 0,2 0,-2 0,2 0,-1 0,1 0,-1 0,0 0,-3 0,4 0,-1 0,0 0,1 0,1 0,-1 0,1 0,-1-1,-1 1,2 0,0 0,0 0,0-1,0 1,-2 0,2 0,0 0,0 0,0 0,-1-1,0 1,1 0,0 0,0 0,0 0,0-1,0 1,-1 0,1 0,0 0,-2 0,0 0,-1-1,3 1,-2 0,1 0,-2 0,3 0,0 0,-2 0,1 0,0 0,0 0,0 0,1 0,0 0,6 2,1-2,-1 1,0-1,1 0,-1 0,2 0,0 0,-1 0,0 0,-1-1,1 1,1-1,0 1,0 0,-1-1,1 1,-1 0,2 0,-1-1,-1 1,1 0,1 0,-1-1,2 1,-3 0,2 0,-1-1,1 1,-1 0,1 0,0 0,-1 0,0 0,0 0,1 0,0 0,-2 0,1-1,0 1,0 0,0 0,1 0,-1 0,0 0,-1 0,1 0,0 0,1 0,-2 0,0 0,0 0,1 0,0 0,0 0,-2 0,0 0,2 0,-1 0,0 0,0 0,-1-1,1 1,0 0,0 0,0 0,-1 0,0 0,0 0,3 0,-3 0,0-1,0 1,0 0,0 0,0 0,0 0,0 0,0 0,0 0,-2-3,-4 3,0 0,-1-1,1 1,-2 0,2 0,-2 0,2 0,0 0,-1 1,1-1,-1 0,0 0,-1 0,0 0,1 1,-1-1,1 0,-2 0,0 0,1 0,0 0,0 0,-1 0,0 0,0 0,1 0,-1 0,0 0,0 1,0-1,-1 0,2 0,-1 1,-1-1,2 0,-8 1,6-1,-4 1,4-1,1 1,0-1,0 0,1 1,-1-1,0 1,1-1,-2 0,2 1,0-1,1 0,-2 1,1-1,0 0,2 0,-3 0,2 0,-1 0,-1 0,2 0,0 0,1 0,0 0,0 0,-1-1,1 1,-2 0,0 0,2-1,0 1,6 0,0 0,0 0,1 0,2 0,-3 0,2 0,0 0,-2 0,0 0,0 0,1 0,0 0,1 0,0 0,0 0,-1 0,2 0,0 0,-2 0,1 1,-1-1,1 0,0 0,2 0,-3 0,0 0,1 0,0 0,0 0,1 1,-1-1,0 0,4 0,-3 0,0 0,-1 0,0 0,0 0,2 0,3 0,-4 0,-1 0,5 0,-6 0,3 0,2 0,-5 0,0 0,1 0,0 0,-1-1,0 1,0 0,0 0,1 0,-1-1,2 1,-2 0,4 0,-5 0,2 0,0 0,-1 0,-1-1,2 1,-1 0,-1 0,0 0,1 0,0-1,-1 1,0 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931 555,'-3'1,"-1"1,3 1,-2 1,2-1,0 0,1 1,-1-1,1 0,0 0,3-1,0-2,0-1,0-1,1-1,0 1,-1-1,-1 0,-1 0,-1 0,-3 0,-1 2,0 0,0 1,0-1,1 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957 560,'-3'0,"0"2,0 1,1 0,1 0,0 0,1 0,0 0,3-1,2 0,-1-2,-1-1,0-1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968 565,'-1'3,"0"0,1 0,0 0,0 0,0 0,3-2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70,'-3'1,"1"2,-1-1,2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984 561,'3'2,"-2"2,0 0,-1 0,-1-1,-1 1,-1-1,0 0,0-1,0-1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794 189,'-4'-2,"-1"2,-1 0,3 0,-1 0,-1 0,2-1,0 1,0 0,-1 1,0 0,0 0,0 1,-2 2,3-2,-1 1,0-1,2 1,-1-1,0 3,2 0,0 0,4-1,0-1,3 1,-3-4,1 2,5 1,-4-2,-1-1,1 1,0-1,0-1,-1 0,1 0,-1 0,0-1,0 1,-1-1,0 0,0 1,1-1,1 0,-1-2,-2 1,0-1,-2 0,0 0,-2 0,0 0,-2 0,-1 0,1 3,-1 0,1 0,-1 0,0 1,-1 0,-4 0,3 0,2 1,1 0,-1 0,2 1,-1 0,-3 2,4-1,0 0,1 3,0-3,2 0,0 4,1-3,2 1,0-3,0-1,0 1,6 1,-4-1,-2 0,6-1,-3 0,-2-1,5-1,-5 0,1-1,-1 0,2-1,-3 1,2-1,-1 0,-1 0,-2 0,-1-1,0-1,0 1,-1 1,-2-2,2 2,-2 0,0 1,1-1,-2 1,0 0,0 1,-1 0,0 1,-1 0,1 0,-1 0,1 0,-1 1,2 0,0 0,0 0,-1 1,-1 2,4 0,-2 3,2-3,1 0,1 4,0-3,1-2,3 4,-1-4,0 0,5 1,-2-3,-1 0,4 0,2-2,-6 0,0-1,-1 1,1 0,-1-1,1 0,-1 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1036 565,'3'-2,"1"2,-1 0,1 0,2-1,0 1,-3 0,1 0,-1 0,0 0,0 0,1 0,1 0,-2 0,0 0,0 0,0 0,0 0,0-1,0 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769 243,'-1'3,"0"16,1-14,0 1,0-1,-1 0,1 3,0 0,0-5,0 1,0-1,0 1,0-1,0 1,0-1,0 0,0-6,0 0,0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755 317,'0'-3,"3"7,-2-1,-1 0,2 0,1-1,0-4,-2-1,0 0,1-1,-1 1,1 0,-1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764 242,'-3'1,"1"2,-2 1,2 0,0-1,1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767 249,'3'-1,"3"4,-3-2,0 0,0 0,0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427 589,'-4'2,"0"1,1-1,0-1,0-1,-1 0,-1 0,2 0,-3 0,1 0,1 0,0 0,0 0,1 0,-4 1,2-1,1 0,-1 0,1 0,0 0,0 0,-2 0,2 0,0 0,0 0,0 0,-1 0,-4 0,6 0,-2-1,1 1,-1 0,1 0,0-1,0 1,0 0,-1 0,2 0,-5-1,4 1,0-1,1 1,0 0,-1 0,-1 0,2-1,0 1,0 0,0 0,-1 0,1-1,-2 1,1 0,-2-1,3 1,0 0,0 0,0-1,4 4,3-3,-1 1,1-1,-1 1,1-1,1 1,0-1,-1 0,0 0,1-1,-2 0,2 1,-2 0,1-1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767 33,'-1'3,"1"0,0 0,0 1,0-1,-1 3,0-2,1-1,0 1,0-1,0 0,0 0,0 1,-1-1,1 0,1 0,-2-6,0-1,-1 1,1 0,1 0,0 6,0 0,1 1,1-1,0 0,1-6,-2-1,0 1,1 0,-1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718 30,'5'0,"-2"-1,1 1,-1-1,1 1,-1 0,0-1,0 1,0 0,0-1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68,'-4'3,"3"0,0 1,-1-1,1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730 21,'-3'-1,"0"3,0-1,-1 2,1-1,0 0,2 1,4-2,0 0,0 0,1 0,0-1,-1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335 115,'3'1,"0"0,0 0,0-1,2 1,-2 0,1-1,-1-1,0 1,1-1,0 0,0 0,0 1,-1-1,1 1,-1 0,0 0,0 0,0 0,0 0,0 1,0 0,0 0,1-1,-1 0,1 0,-1 0,1-1,-1 1,1-1,-1 1,0-1,1 1,-1 0,1 1,-1 1,0-2,1 0,0 0,0-1,-1 0,0 0,0 1,0-1,0 0,0 1,0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132 201,'3'0,"0"2,0-1,0-1,1-1,-1 0,0 1,0-1,0 1,0 0,0 0,0 0,0 1,0-1,0 1,0 0,0-1,1 0,-1-1,0 0,0 1,0-1,1-1,-1 0,0 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285 202,'3'1,"0"-1,2 0,-2 0,0 0,0 0,0 0,2 0,0 0,-1 0,-1 0,1 0,-1 0,0 0,0 0,0 0,0 0,0 0,0 0,0 0,0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392 201,'3'-2,"2"2,-2 0,1 0,-1 0,1 1,-1-1,0 1,2-1,-2 1,2-1,-2 0,0 0,0 1,1-1,-1 0,0 0,0 0,0-1,0 1,0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505 204,'3'-1,"0"2,0 0,0 0,0-1,0 0,0 0,0 0,0 0,0 0,0 0,1 1,1-1,-2 0,1 1,-1-1,0 0,0 0,1 0,-1 0,0 0,0 0,1 0,-1 0,0 0,1 0,-1 0,0-1,0 1,0 0,1 0,-1-1,0 1,0 0,0 0,0 0,0 0,1 0,0 0,-1 0,0 0,1 0,-1 0,0 0,0 0,0 0,1 0,-1 0,0 0,0 0,1 0,1 0,-1 0,0 0,-1 0,0 0,0 0,0 0,0 0,0 0,2 0,-2-1,0 1,0 0,0 0,0 0,0 0,0 0,1 0,-1 0,0 0,0 0,0 0,0 0,0 0,0 0,0 0,0 0,0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808 202,'3'-1,"0"2,0-1,0 0,0 0,0 0,0 0,0 0,0-1,0 1,0 0,1 0,-1-1,0 1,0 0,0 0,1 1,1-1,-1 0,0 0,-1 0,0 0,1 0,-1 1,0-1,0 0,0 0,0 0,0 0,0 0,0 0,0 0,0-1,1 1,0 0,-1 0,0 0,0 0,1 0,-1-1,1 1,-1 0,0 0,0 0,2 0,-2 0,0 0,0 0,1 0,-1 0,0 0,0 0,1 0,-1 0,0 0,0 0,1 0,-1 0,0 0,0 0,1 0,-1 0,0 0,1 1,-1-1,0 0,0 0,0-1,0 1,1 0,-1-1,0 1,0 0,0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112 639,'2'0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77 249,'-3'-1,"8"-1,0 2,-1-1,-1 1,4-1,-4 1,4 0,-3 0,0-1,0 1,-1 0,1 0,0 0,0 0,1 0,-2 0,2 0,-2 0,0-1,0 1,0 0,0 0,0 0,1 1,-1-1,0 0,0 1,0 0,0-1,0 0,0 1,0-1,0 0,-6 1,-1 0,0-1,-1 1,0-1,1 0,0 0,-1 0,0 0,2 0,-2 0,0 0,0 1,1-1,1 0,-1 0,0 0,-1-1,1 0,0 0,1 1,0 0,-1 1,0 0,-1 0,1 0,0-1,1-1,3-2,3 1,0 2,1-1,0 1,2 0,-3 0,2-1,-1 1,1 0,-1 0,5-1,-1 1,-3 0,-1 1,0-1,-1 0,3 1,-2-1,0 0,-1 0,1 0,-1 0,2 0,-2 0,0 0,0 1,0-1,-6 0,0 1,0 0,-1 0,1-1,-2 1,0-1,0 1,-4 0,4 0,1-1,-2 1,1-1,1 1,-1-1,0 0,2 0,-5 0,5-1,0 1,0-1,6 1,1-1,9 0,-8 0,-2 1,1 0,0-1,1 1,4 0,-5-1,0 1,0 0,-1 0,1 0,-1 0,0 0,2 0,-1 0,-1 0,1-1,-1 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229 116,'2'0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68,'-3'1,"0"4,0-2,2 0,0 0,0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238 210,'2'0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513 146,'-1'4,"1"-1,0 2,0 0,0 1,-1-2,1-1,-1 4,0-4,1 0,-1 2,1-2,0 2,0-2,0 0,0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517 143,'3'-1,"1"0,-1 1,0 0,1 0,0 0,-1 0,0 0,0 0,0 0,0 1,2-1,-1 0,0 0,-1 0,0-1,0 1,0 0,0 0,1 0,0 0,-1 0,0 0,0 0,0 0,1 0,-1 1,0-1,0 0,0 0,0 0,0 0,0 0,0 0,0 0,0 0,0 1,0-1,0 1,0 1,-2 1,0 0,-1 0,0 0,-1 0,1 0,-1 0,1 0,-1 1,1 0,-1-1,-1 0,1 1,1-1,0 0,-1 1,1-1,0 0,-1 0,0 0,1 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750 156,'0'-3,"-3"2,0 1,0 0,-1 0,0 0,1 0,0 0,0 1,0-1,-1 1,1 0,0 0,0-1,0 1,0 1,0-1,-2 1,1 0,0 0,0 1,2 0,0 0,0 0,-1 0,1 0,0 0,2 0,1 0,1 0,-1 0,2-1,-2 1,2-1,1 0,-1-1,3 0,-2-1,0 1,-1-1,0 0,0 0,3 0,-3 0,1-1,0 0,0 0,-1 1,1-1,-1 1,0-1,1 0,-1 0,1 0,0 0,0 0,-1-1,0 0,1-1,-1 1,0 0,0-1,0 0,-2 0,-1 0,-1 0,-3-2,1 1,1 0,-2 1,-1-1,2 2,-1 0,-1 1,-1 0,3 0,-1 0,0 0,0 1,-1 0,0 1,1 1,-1 0,2 0,0-1,-1 1,-2 0,1 2,2-3,0 1,-1 2,1-1,1 1,1-1,-1 2,2-1,0-1,0 1,1 0,0 0,1-1,1 0,1-2,-1 0,0-1,0 0,0 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738 88,'0'3,"3"-3,0-2,0 0,0 1,0 0,0 1,0 0,-3 3,0 0,-1 0,-1 1,0 0,-1 0,2 0,-1-1,0-6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749 77,'-3'2,"2"1,-1 0,1 1,0 0,-2 2,2-1,1-2,3-2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767 88,'0'3,"0"0,-1 0,1 0,1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769 88,'3'-2,"1"2,-1 0,0 1,-2 2,-4 0,0-1,-1 0,1 0,6 0,0-2,1-1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806 93,'-3'-1,"1"4,-1 1,0-1,2 0,0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798 77,'1'3,"1"1,-1-1,3 2,-3-2,0 0,1 0,-2 0,1 0,-1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70,'-3'3,"2"0,0 0,0 0,1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833 96,'3'-1,"0"1,0 0,0-1,1 1,-1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882 70,'-4'4,"2"-1,0 1,0-1,-1 2,1-2,1 0,-1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878 83,'3'-2,"0"3,0-1,0 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880 87,'-3'2,"2"1,1 0,-1 0,1 0,0 0,1 1,0-1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932 87,'0'-3,"1"0,-4 1,0 2,0 2,0 1,1 0,1 0,-1 0,2 0,0 0,2 0,1-2,0-3,0 1,-1-2,0 0,1 0,-1 0,1-1,-6 3,0 2,0 2,1 0,1 0,1 0,0 0,1 0,2-2,0 1,0-2,0-3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945 100,'-1'3,"1"0,4-1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953 88,'2'0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910 68,'-2'4,"1"-1,0 2,0-1,-1-1,2 0,-1 0,0 1,1-1,0 0,0 0,1 0,2-4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918 68,'5'-1,"-2"1,0 0,0 0,0 0,1 0,-1 1,1-1,-1 0,0 1,1 0,-1 1,0 0,-3 1,2 0,-1 0,0 1,-1 0,-1 1,-1-2,2 1,-1-1,1 0,0 0,0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911 113,'-4'0,"7"0,1 0,-1 0,0 0,1 0,-1 0,2 1,-2-1,3 1,-3-1,2 1,-2 0,0-1,0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76,'-3'4,"3"-1,-1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995 64,'-3'-1,"2"6,-1-1,2-1,-1 1,1-1,-1 1,1-1,0 1,-1-1,1 0,-1 0,1 5,0-5,0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993 63,'-3'1,"1"2,-2 1,3-1,-2 0,2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989 68,'3'0,"0"1,0 1,0-1,0 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827 131,'0'-3,"-3"1,0 4,0 0,0 1,0 1,1-1,2 0,0 0,1 0,2-2,0-4,0 1,0-1,0 0,0 0,-2 0,-4 4,1 2,1 1,0-1,1 0,1 0,2-1,0-4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839 133,'-1'3,"0"0,1 1,-1-1,0 0,0 0,3-6,-2 0,1 0,1 0,0 0,1 0,1 1,-1 1,-3 4,0 0,0 0,0 0,0 0,0 0,0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875 133,'-3'-2,"-1"4,4 1,3 0,0-1,-1 1,-2 0,-2 0,-1-2,-1 0,1 1,0-2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809 129,'-2'3,"1"0,1 0,-1 1,0-1,0 0,0 0,1 1,0-1,1 0,2-3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811 121,'3'-1,"0"0,1 1,0 0,-1 0,1 0,-1 0,2 0,-2 0,0 0,1 0,-1 0,1 1,1-1,0 0,-2 0,0 1,-1 2,-1 0,0 1,-1-1,0 0,0 0,1 0,-1 0,-1 1,1 0,-1-1,1 0,0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807 157,'3'0,"1"0,2 0,2 0,-5 0,1 0,-1 0,1 1,1-1,-1 0,2 1,-2 0,0 0,-1-1,0 1,0-1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783 238,'0'-3,"0"0,-3 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69,'-3'0,"2"3,0 0,-2 0,6-3,-1-4,1 1,-1 0,-3 6,-2 0,2 0,0 1,0-1,3-6,0 0,0 0,1 1,-6 5,0 1,1 0,1-1,4-4,0-1,0-1,0 1,-4 5,-2 0,1 1,5-5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786 229,'0'-3,"0"0,-4 3,1 2,0 1,0 0,1 0,-1 1,2-1,1 0,0 1,2-1,1-3,0 0,0-2,0-1,0 1,-1-1,0 0,-1-1,-4 2,1 5,-1 0,2 1,1-1,-1 0,2 0,2-1,0-2,0-1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802 245,'-1'3,"0"1,1-1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805 236,'2'0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833 223,'-4'2,"2"1,-2 2,-2 0,4-2,-2 0,0 2,0 0,2-2,-1 0,2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811 217,'2'3,"-2"0,1 2,0 1,0-2,0-1,0 0,0 1,1-1,0 0,1 0,-1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821 165,'-2'3,"-1"0,2 0,-1 2,-1 0,2-2,0 0,-2 3,2-3,-1 1,1-1,-1 0,2 0,0 0,3-5,-3-1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815 164,'-3'1,"1"3,-2 0,2-1,0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822 170,'0'3,"3"0,0-2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897 139,'3'-1,"0"1,0 0,0-1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900 149,'3'0,"0"-1,0 1,0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48,'-1'-3,"1"7,0 0,0-1,0 1,0-1,0 0,0 0,-2-6,-1 1,2-1,1 7,1-1,1 0,1-2,0-2,-1-3,0 1,-1-1,-1 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944 136,'1'-3,"-2"0,-2 4,0 1,0 2,0-1,2 1,0-1,1 0,2 0,1-3,0-1,0-2,0-1,-2 0,0 1,-3 6,2 0,-1 0,1 0,1 0,2-1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958 147,'-1'3,"0"0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961 139,'-3'-2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980 139,'-4'2,"3"1,0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975 136,'3'3,"-2"0,1 0,-1 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970 141,'3'-1,"2"1,-2 0,0 0,0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1001 130,'3'-2,"1"2,-1 0,0 0,0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1010 133,'-1'4,"0"-1,0 1,0 0,0 0,1 0,0-1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987 135,'-3'2,"1"1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921 161,'3'-1,"0"1,1 0,1 1,-1-1,-1 0,0 0,-2 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49,'0'-3,"0"6,0 0,0 0,0 1,0-1,0 0,0 1,0-1,-2-6,1 0,-1 6,2 0,1 0,2-3,0-4,-1 1,0 0,0 0,-1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783 218,'-3'2,"1"2,1-1,0 0,0 0,-1 1,1 2,0-3,0 1,0 0,1-1,3-2,0-3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785 218,'4'-3,"0"3,2-1,-3 1,0 0,2 0,-2 0,0 0,1 1,-1-1,1 1,-2 3,-1-1,-1 0,-1 1,0 0,1 0,0 0,0-1,0 0,0 0,0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784 256,'-3'-1,"6"1,0 2,0-2,2 1,0 0,1-1,-1 0,-2 0,1-1,1-1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932 126,'-1'-4,"2"7,0 1,0-1,1 2,-1-2,0 0,1 0,-2 1,2 0,-1-1,1 1,1-1,1-1,0 0,-1-2,-5-3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958 125,'-5'4,"3"-1,-1-1,0 1,-1 0,2 0,-1 0,0 0,1 0,-1-1,-1 2,3 0,0-1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875 238,'0'3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872 258,'2'-3,"0"0,1 1,-1-2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891 226,'1'3,"-3"0,-1 1,0 0,2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888 236,'2'-3,"1"3,1-1,-1 1,-2 3,-1 0,-2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893 243,'-3'2,"1"1,-1 0,1 1,0-1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91,'3'-2,"0"2,2-1,0 1,-2-1,0 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889 252,'3'2,"-1"1,1-1,-1 1,1-1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922 249,'0'-3,"3"2,1 0,-1 1,0-1,0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935 230,'-3'3,"2"0,0 0,-1 0,1 1,-2-1,1 1,0-1,1 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926 250,'1'3,"2"0,0 0,0-1,0 0,0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966 233,'-1'4,"-1"-1,0 0,-1 0,1 1,-1-1,1 0,5-5,0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959 250,'0'3,"0"1,1-1,0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971 239,'3'-1,"1"-1,-1 2,0-1,0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984 227,'-3'2,"1"1,1 0,-1 0,1 1,-1 0,1-1,0 1,0 0,1-1,0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974 249,'-3'-1,"6"-2,0 2,0 1,0-1,0 2,-2 2,-1 0,0 0,0 0,0 1,0-1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975 253,'0'-3,"4"3,-1 0,0-1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130 234,'3'2,"-2"1,2 0,0-3,1 1,-1-1,0-1,0-1,1 1,-1 0,0 1,0-1,0 0,0 1,0 1,0 0,0 1,0-1,0 0,0-1,0 0,0 0,0 0,0-1,0 1,0-1,0 1,0-1,0 1,1-1,-1 0,0 1,0 0,0 0,0 0,0 1,0 1,0-2,0 0,0 0,0 0,0 0,0 0,0 0,0-1,0 1,1-2,-1 2,0 0,0 0,0 1,0 1,0-1,1-1,-1 1,1-1,-1 0,0 0,0-1,0 0,0 1,1 0,-1-1,0 1,0 0,0 0,0 1,0 0,1 0,-1-1,0 1,0 0,0 1,1-2,0 0,-1 0,0 0,1-1,-1 1,0-1,0 1,0-1,1 1,-1 0,0 0,0 1,0 0,0 1,1-1,-1 0,0-1,0 0,0 0,0 0,0-1,0-1,0 1,1-1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94,'-3'3,"3"2,0-2,0 0,0 1,0-1,-4-2,2-4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976 257,'3'-1,"0"0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975 260,'3'0,"0"0,0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966 266,'3'1,"2"-1,-1 0,-1 0,0 0,0 0,0 1,0-1,0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1018 234,'3'0,"0"2,-1 1,-1 0,0 0,-2 1,0-1,-2-1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1021 265,'-3'0,"3"3,3-1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870 219,'0'4,"-1"-1,0 1,0 0,0 1,-1 0,1 1,-1 3,0-5,1-1,1 1,0 0,2-1,1-1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876 219,'3'-1,"2"1,-2 0,1 0,0 0,-1 0,1 0,-1 0,2 0,-2 1,0-1,4 0,-4 0,2 0,0 0,-2 0,1 1,0-1,2 0,-3 0,5-1,-3 1,-1-1,1 1,0 0,-2 0,0 1,2-1,-2 1,1-1,-1 0,1 0,0 1,-1-1,0 0,0 0,0 1,0 0,0-1,0 2,0-1,0 0,0 1,-1 1,-1 0,0 0,0 1,-1-1,-2 1,1-1,0 2,-1 0,1-1,0-1,1 1,0 0,0-1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864 276,'3'-2,"0"1,0 1,1 0,0 0,3 0,-3 0,-1 0,1 0,0 0,2 1,-1-1,0 0,0 1,2-1,-1 0,0 1,0-1,-1 1,1-1,4 2,-5-2,0 1,-1 0,0 0,-1-1,1 1,0 0,-1-1,0 1,1-1,1 1,-1-1,-1 0,3 1,-2-1,-1 0,0 0,0 0,1 1,-1 0,0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890 209,'-5'0,"7"3,1 1,0-2,1 3,0-3,4 4,-3-3,0 0,4 3,-4-3,-1 0,4 1,-5-2,2 1,-1-1,0 1,-1-1,2 1,-2-1,0-2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189 362,'3'0,"1"0,-1 1,0 0,0-1,1 2,0-1,-1 0,0-1,0-1,1 1,0-1,-1 1,0-1,0 1,0-1,0 0,0 1,0 0,0-1,0 1,0 0,0 1,0 0,0 1,0-2,0 0,0 0,0 0,0 0,0 0,1 0,-1-1,0 0,1 1,-1-1,1 1,-1 0,0 0,0 0,0 0,0 0,0 0,0 1,0 0,0 0,0 0,1 0,-1-1,0 0,0 0,0 0,0 0,1-1,-1 1,1 0,-1 0,0 0,0-1,0 1,0 0,0-1,1 1,-1-1,0 0,0 1,0 0,0 0,0 0,0 1,0-1,0 1,1-1,-1 1,1 0,-1-1,0 0,1 1,-1-1,0 0,0 0,0 0,1 0,-1 0,0 0,1 0,0 0,0-1,1 1,-2-1,0 1,0-1,3 0,-3 1,1-1,0 1,0-1,-1 1,0 0,1-1,-1 1,0 0,0 0,0 0,1 1,0-1,-1 0,0 0,0 0,1 1,0-1,-1 1,0-1,0 0,1 0,-1 0,0 0,0 0,1 0,-1 0,0 0,0 0,0 0,0 0,0-1,1 1,0-1,-1 1,0 0,0 1,1-1,-1 1,0-1,0 0,0 0,0 0,0 0,1-1,-1 0,0 1,0-1,0 1,0-1,0 1,1-1,-1 0,0 0,0 0,0-2,-2 0,0 0,-1 0,0 0,-2 0,-1 2,0-1,-1 1,1 0,0 0,0 1,0-2,0 2,0-1,-1 1,0 0,0 0,0 0,0-1,1 1,-3 0,3 0,0 0,-1 0,1 0,0 0,0 0,-1-1,0 1,0 0,1 0,-1 0,-2 0,1 0,0 0,2 0,0 1,0-1,0 0,0 0,-2 0,0 0,0 0,2 0,-2 0,0 0,1 0,0 0,1 0,0 1,0-1,-2 0,2 0,-2 0,1 0,-1 0,2 0,-2 0,0-1,2 1,-2 0,1-1,0 1,-1 0,0 0,1 0,-1 0,1 0,0 0,1 0,0 0,0 0,-1 0,0-1,1 1,-2 0,-1-1,2 1,0 0,-1 0,2 0,0 0,-3 0,3 0,-2 0,0 0,2 0,-1 0,-2 0,3 0,-2 0,0-1,1 1,0 0,-3 0,4 0,-1 0,1 0,-1 0,1 0,0 0,0 0,-2 0,1 0,0 0,1 0,-1 0,1 0,-1 0,0 0,1 0,0 0,0 0,0 0,-1 0,1 0,0 0,0 0,0 0,0-1,-1 1,0 0,1 0,0 0,0 0,0 0,-1 0,1 0,-1 1,1-1,0 0,0 1,0 0,0 0,-1 0,1 0,0 0,0 1,-1 1,1 0,0-1,2 1,0 1,0-1,1 0,2 0,2-1,-1 0,0-2,0 1,1 0,-1-1,1 1,-1-1,0 0,1 0,-1 1,0-1,0 1,1 0,-1-1,0 0,0 1,0-1,0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504 100,'-1'3,"1"0,0 0,0 0,0-6,1 0,-1 0,3 1,0 1,-2 4,-1 0,1 0,-1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568 499,'0'3,"0"0,-1 1,1 0,-1 0,0 0,1-1,0 0,0 0,3-2,1-2,1 0,-1 1,1 0,-1 0,0-1,1 1,-2 0,2 0,-1 0,-1 0,1 0,-1 0,0-1,2 1,-2 0,0 0,0 0,0 0,1-1,-1 1,0 0,1-1,-1 1,0-1,0 1,0-1,-1-2,-2 0,-1 0,1 0,0 0,0 0,-1 8,1-2,-1 1,0 0,1-1,1 0,1 0,1-2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655 526,'-1'-3,"4"4,0-1,0 0,1 0,1 0,-2-1,0 1,0-1,0 1,0 0,1-1,-1 1,1 0,-1 0,0 0,0 0,1 0,0 0,0 0,-1 0,0 0,0 0,0 0,0 0,0 0,1 0,-1 0,3 0,-2 0,0 0,0 0,0 0,-1 0,3 0,3 0,-5 0,1 0,-1 0,2 0,-1 0,-1 0,0 0,2 0,-1 0,0 1,-1-1,0 0,1 0,-1 0,1 0,-1 0,0 0,1 0,-1 0,-1 0,0 0,0 0,0 0,0 0,0 0,0 0,1 1,-1-1,0 0,0-1,-2-2,-1 0,0 0,-1 0,1 0,0 0,0 0,1 0,0 6,-1 0,0 1,0 0,0 0,0 1,-1-1,1 0,0-1,1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672 475,'0'-3,"0"6,-1 0,0 0,0 1,0 0,1-1,-1 1,1-1,2-6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675 473,'3'2,"0"0,-3 1,-1 0,-2-1,0-1,0-1,3 3,3-1,0 0,0 0,0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691 474,'3'-2,"0"1,0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692 477,'-2'3,"1"0,0 0,1 0,3-1,0-2,0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702 477,'3'-1,"0"1,0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706 478,'-2'3,"1"0,0 0,1 0,1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716 473,'-3'-1,"6"2,0-1,-2 3,-1 0,0 0,0 0,0 0,-1 0,-1 0,-1-1,0-2,0-1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667 542,'-2'4,"1"-1,1 1,0-1,-1 0,1 1,0-1,0 0,3-6,-2 0,-1 0,1 0,-1-1,0 1,0 0,0-1,-1 8,0-1,0 1,1-1,-1 1,1 0,0 0,0-1,3-2,-2-5,-1 1,1 0,-1 0,1 0,-1-1,0 1,0 0,-2 6,1 0,1 0,-2 1,1 2,1-3,-1 1,1-1,2-6,0-1,-1 0,-1 0,0 1,1 0,-1 0,0 6,0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44,'4'-2,"-1"2,0 0,0-1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653 609,'-1'3,"4"-3,-2-3,1 0,-1 0,0 0,0 0,-3 8,1-2,0 0,0 1,0 0,1 0,0-1,0 0,0 0,3-2,0-2,0-2,0 1,-1-1,0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670 568,'3'-1,"0"1,1 1,-1-1,2 0,-1 0,1 0,-1 0,-1 0,0 0,1-1,0 1,-1 0,0 0,0 0,0 1,0-2,0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740 526,'-1'3,"0"1,1 0,-1 1,1 1,0-1,0-1,0 0,0 0,0-1,0 0,3-2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750 485,'1'3,"0"0,-1 0,1 1,-1-1,-3-3,3-3,1-1,1 1,-1 0,2 0,0 1,0 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775 494,'-1'3,"0"1,1-1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599 486,'-2'3,"5"-3,0-1,0-2,0-1,-1 1,-1 0,-1 0,0 0,-3 3,2 3,0 1,0 0,-1-1,1 2,1-2,0 1,0 0,3-2,0-2,-1-3,0 0,0 0,-1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621 489,'-1'3,"1"1,0-1,0 0,0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594 549,'0'3,"-1"0,1 1,0-1,0 0,1 0,2-3,0 0,0-1,0 1,0-1,0 1,0 0,1-1,0 1,-1 0,0 0,1 0,0 0,0 0,-1 0,0-1,0 1,0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623 544,'3'0,"0"0,0 0,0 0,0 0,0-1,0 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633 536,'-3'1,"1"2,-1-1,0-1,1 2,6-1,-1-1,0 0,0-1,0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47,'0'4,"0"1,0-2,-1 2,1-2,-3-5,1-1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600 510,'-1'3,"1"1,-1 1,0-2,0 0,1 2,-1-2,1 0,-1 2,1-1,0-1,0 0,-1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628 565,'3'-2,"0"3,0-1,1 0,-1-1,0 1,0-1,1 1,-1 2,0-1,0-1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589 589,'-3'3,"3"0,3-2,-2-4,0 0,1 0,-1 0,0 0,0 0,-4 7,1 0,1-1,1 1,-2 0,1 0,0-1,1 0,0 0,0 0,3-2,0-2,1-2,-1 1,-1-1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613 577,'-1'3,"0"0,0 0,0 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599 456,'-3'-1,"1"4,2 2,-1-2,0 2,0 2,0-1,1 2,-1 2,0-1,-1 1,1 10,-1-12,1 0,1-1,-1 0,1-1,0-2,0 1,-1 3,1-5,0 1,0-1,0 0,0 0,-1 2,0-1,1-1,-1 1,1-1,3-7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596 461,'0'-3,"3"3,0-1,1 1,0 0,0 0,-1 0,0-1,1 1,-1 0,0-1,-1 4,-2 0,0 0,0 0,0 2,0 0,0-2,0 0,0 1,0-1,0 7,0-5,0 0,0 1,0 1,0-1,-1-1,0 1,0 1,1-1,-1-1,-1 6,2-6,-1 1,1 0,0 0,0-2,0 0,0 0,0-1,0 0,0 0,0 0,-1 0,1 0,0 0,0 0,0 1,0 0,0 0,0-1,0-6,0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581 615,'4'0,"0"0,-1 0,3 1,0-1,-3 0,1 0,1 0,0 0,-1-1,0 0,-1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854 400,'0'-3,"0"6,0 3,0-2,0 0,0 0,0-1,0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855 394,'3'1,"0"-2,2 0,-1 1,0-1,-1 1,0 0,0 1,0 1,-1 1,-2 0,0 0,-1 1,-1 0,1 0,0 0,1-1,-1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862 406,'0'3,"0"0,0 0,3-1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52,'0'3,"0"0,0 0,1-6,1 0,0 0,0 6,0 0,-2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865 406,'3'-1,"0"1,0 0,-2 3,-1 0,-3-1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867 414,'-3'0,"6"1,0-1,0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864 422,'3'1,"0"-1,0 0,0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902 398,'2'0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898 410,'2'0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897 422,'3'-2,"-2"-1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917 389,'1'3,"-4"-1,2 1,-2-2,6-1,1-3,-1 2,0 0,-6 4,0-1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916 403,'-3'0,"1"3,1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920 403,'3'-1,"0"0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918 405,'-3'2,"2"1,-2-1,2 1,4-4,0-1,0 0,-6 4,0 1,1 0,0 0,0 0,5-5,-1-1,-1 6,-3 0,1 0,5-3,-1-3,0-1,0 1,-6 2,0 2,0 0,3 2,4-1,-1 1,0-2,0-1,1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49,'3'-2,"0"1,0 0,0 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897 427,'1'-3,"2"2,1-2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936 409,'2'0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938 418,'-2'3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970 393,'1'-3,"1"6,-3 1,0-1,1 0,-1 1,1 0,0-1,0 0,2-6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974 396,'-3'-1,"2"4,5-3,0-1,-1-1,1 1,-1 1,0 1,-3 2,-2 0,0 0,-1 0,1 0,-1-2,0 1,6-1,1-2,-1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971 419,'-3'2,"1"1,2 0,-1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983 426,'3'1,"0"1,0-1,0 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1021 392,'-1'3,"-1"0,0 1,-2 1,2-2,0 0,0 0,0 0,0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1009 413,'0'3,"0"0,0 0,0 1,0-1,0 0,2-6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1023 405,'0'3,"0"0,-1 0,1 1,0-1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49,'-2'3,"1"0,1 0,0 0,1 0,-4-6,0 1,3 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1038 388,'3'-2,"-4"5,-2 0,0 0,0-1,1 1,-1 0,5-6,1 2,0-2,0 1,0 1,0 1,-5 4,0-1,-1 0,-1 1,2-1,-1-1,2 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1030 406,'4'1,"-1"0,0 0,0 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1034 413,'-3'1,"1"2,0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1035 419,'-3'2,"0"1,0-1,7-1,-1 0,-2 2,-4 0,0-1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1058 402,'2'-3,"1"3,0 1,-4 2,-1 0,0 0,-1-1,1 1,-1-1,2 1,1 0,-2 1,1 0,0-1,2 0,2-3,1-3,-1 0,0-1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1076 397,'-3'1,"1"2,1 0,0 0,0 1,-1-1,1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1070 414,'0'-3,"3"1,1-1,-1 3,-2 4,-3 0,0-1,0 0,0 0,-1 0,-1 2,1-2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1066 423,'-1'3,"5"0,-2 0,1 0,0 0,0 0,0-1,0-1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926 464,'3'-2,"1"1,-1 0,0 1,0-1,0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941 448,'-2'3,"2"0,-1 2,0 0,1-2,-1 1,1-1,0 0,0 1,-1-1,1 0,1-6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51,'0'3,"0"0,0 0,0 0,0-6,1 0,0 0,2 5,-2 1,-3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940 459,'-3'4,"1"-1,-1 0,2 0,-3 1,1 0,1-1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933 474,'3'2,"0"0,0 0,0-2,0 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957 447,'-3'-2,"6"2,1 0,-1 3,-2 0,-4 0,0-1,0-1,6-1,0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953 466,'-1'3,"-2"2,2-1,1-1,-1 0,3 0,1-4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954 466,'3'-2,"0"1,0 0,0 0,0 0,-2 5,-1-1,0 0,0 0,0 1,0-1,0 0,0 0,-1 0,1 0,-1 0,0 0,1 0,0-6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963 467,'-1'3,"1"1,-1 1,1-1,-1 1,0-2,1 0,0 0,0-6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956 478,'-3'0,"6"-1,1 0,-1 0,0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956 481,'-3'0,"0"1,6 0,0-1,0 0,0 0,1-2,-1 2,0-1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989 471,'-1'3,"0"0,1 0,-1 0,1 0,1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991 468,'1'-3,"2"3,0-1,0 1,0-1,1 1,-1 0,-1 3,-1 0,-1 0,0 0,-1 0,1 0,-1 0,0 0,1 0,0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533 126,'-3'-1,"1"5,0-1,1 0,1 0,0 2,4-3,0-4,1-3,-1 3,-2-2,-2 1,-3 2,0 0,0 1,-1 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1007 452,'-2'3,"2"0,-1 0,-1 0,1 1,0 0,-2-1,2 0,-1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1001 474,'1'3,"2"-1,0 0,0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1047 457,'-3'3,"1"0,0 0,-2 2,3-2,-3 1,3-1,-1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1036 480,'-1'3,"0"0,1 0,0 0,1 0,2-4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1049 465,'3'-2,"0"1,0 1,0 0,1 0,-1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1061 452,'-3'1,"1"2,0 0,1 0,0 2,0-2,0 0,0 0,1 0,0 0,0 2,0-2,0 0,0 0,1-6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1052 474,'-1'-3,"4"1,0 1,1 1,0 0,-2 4,-1-1,-1 0,0 0,0 0,0 0,0 0,0 0,0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1052 479,'4'-2,"-1"1,0 1,0 0,0 0,0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1051 485,'3'-1,"0"0,0 1,0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1052 489,'3'-1,"0"1,0 0,0 0,0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556 123,'-4'1,"3"2,-2 2,1 0,2-2,1 0,2-2,1-1,-1-2,0 0,0-1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1049 496,'-3'0,"6"0,0 0,1 0,0 0,-1 0,1 0,-1 0,1 1,-1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656 514,'-3'-1,"0"0,0 1,-1 0,0 0,-1 0,2 0,-1 0,1 1,0-1,0 0,0 1,0 0,0 0,0 1,0 1,0-1,-1 1,2 0,2 0,4-1,-1 0,0 0,1 0,-1-1,1 1,0-1,-1-1,0 0,4-1,-4 0,1 1,-1-1,0 1,1-1,-1 1,0-1,0-1,-1-1,0 0,-1 0,-3 0,1 0,-1 0,-1 0,1 0,-1 1,0 1,-1 0,1 1,0 0,0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969 440,'0'-3,"6"3,-2 0,0 1,-1-1,0 1,0-1,1 1,0-1,0 1,1-1,-1 1,6 0,-6 0,1 0,6 0,-6 0,-1-1,4 1,-5-1,1 0,-1 0,1 1,0 1,-1-1,0-1,0 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941 499,'3'1,"2"0,-1 0,0-1,1 0,-2 1,1-1,-1 0,3 0,-2 0,4-1,-3 1,0 0,0 0,-1 0,0 0,0 0,0 0,-1 1,4-1,-4 1,1 0,0-1,-1 1,0-1,0 0,0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953 523,'3'0,"0"-1,0 1,0-1,1 0,-5 4,-2 0,0 0,0 0,1 1,-2 0,2-1,0 1,0-1,1 0,4-3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958 538,'-1'5,"1"-2,0 0,0 0,0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963 537,'3'2,"-1"1,1-1,0 0,0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999 514,'-3'2,"3"1,-2 0,0 0,1 0,-1 0,1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998 523,'0'-3,"3"3,0-1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1000 527,'2'0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109 238,'3'2,"0"-1,0-1,0 0,1-1,0-2,-1 0,0 2,0 1,0 1,0-2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568 121,'4'-1,"-1"1,0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1012 513,'-3'3,"3"0,-1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1009 521,'3'-2,"0"2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1013 522,'3'2,"0"-1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995 531,'-3'1,"2"2,1 0,0 0,0 0,3-3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994 535,'2'-3,"1"2,1 1,-1-1,0 1,0-1,0 1,1 0,-1 1,-4 2,-2-1,0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1004 540,'-3'-1,"6"0,0 0,0 0,0 0,0 1,-4 3,-3-1,1 0,0-1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1002 541,'-2'5,"1"-2,0 0,1 0,0 0,3-1,-3-5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1004 553,'4'-3,"-1"3,0-1,0 2,-4 2,-2-2,0 1,-1-2,1 1,6 1,0-2,0 0,1 0,-1 0,0-1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1054 543,'-1'-3,"1"0,0 0,-3 5,1 1,0 0,0 0,1 0,-1 0,2 0,3-3,0 0,0-2,0-1,0 0,-2 0,-2 0,-2 5,2 2,0-1,1 0,1 0,2-3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1065 542,'0'4,"-2"-1,1 0,4-4,-2-2,2 1,-2-1,1 0,-2 6,-1 0,1 0,0 0,0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565 129,'-1'3,"1"1,-1-1,1 0,-1 0,-2-1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1091 545,'-3'-2,"0"3,2 2,3 0,-1 1,-2-1,-2-2,0 0,0-2,0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1096 563,'3'0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664 464,'-1'3,"1"1,0 4,1-5,-1 1,1 7,-1-5,1 1,-1 7,0-7,0-1,0 1,0 0,-1-2,1 0,-1 0,1 0,-1-2,1 1,0 2,-1-2,1-1,-1 4,1-2,0 0,-1-1,1-1,0 0,0 1,0 1,0-2,2-6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723 462,'1'-3,"-4"0,0 3,-1-1,1 1,0 0,0 1,0-1,-1 0,1 0,-1 1,1 0,0-1,0 1,-2 1,1 0,0 1,1-1,0-1,1 3,0 0,1-1,0 0,0 1,1-1,0 0,1 0,1 1,1-1,2 0,-1-1,-1 0,1-1,-1-1,1 0,0 0,1-1,-1 0,0-1,2 0,-3 0,1 0,-1 0,2-2,-4 1,2 0,-2 0,3-1,-3 1,0 0,-2-2,1 2,-1 0,-2 0,0 0,0 2,0 0,0 1,-2 0,1-1,0 1,1 0,-1 0,1 0,0 0,-2 1,1 0,0 0,1 1,0 0,0 0,0 2,0 0,0 0,2-1,1 1,-1 1,1-2,1 1,2 0,0-1,0-1,2-1,-2 0,0 0,0 0,0-1,2 1,-1-1,-1-1,0 0,0 0,0 0,1 0,0-2,-1 1,0 0,-1-2,0 0,-1 1,1 0,-1 0,-1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704 405,'0'-3,"-1"6,0 0,1 2,0 1,0-1,0-1,0 0,0-1,-1 1,1-1,-3-7,2 1,0 0,-1 7,2-1,1 0,1 0,2-3,-1-3,0 0,-1 0,0 0,-2 0,1-1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723 408,'-1'-3,"-2"1,0 4,0 1,1 0,-1 0,2 1,1 0,3-2,2-3,-2-1,-1-1,-1-1,1 1,-5 4,3 3,-1-1,1 0,3-3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730 409,'-1'3,"1"1,0-1,-1 0,1-6,2 0,1 0,0 1,0 2,-2 3,-1 0,0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758 410,'-3'-1,"-1"1,3 3,2 0,4 1,-2-1,-7 0,-2-1,3-2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671 528,'2'0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671 546,'-3'-2,"3"5,0 0,0 1,0-1,0 1,0-1,-1 1,1-1,3-2,0-1,0-1,0 1,0 0,1 0,-1 0,1 0,-1 0,0 1,0-1,0 0,0 0,0 0,0-1,0 1,0 0,0 0,0 0,0-2,0 2,0 1,0-2,-2-2,0 0,-1 0,0 0,0-2,0 2,0 0,0 0,1 0,-1 0,-1 6,-1 3,1-2,1-1,-1 1,1-1,-1 0,0 0,1 0,0 2,0-2,3-2,-3-4,0 0,0 0,0 0,0-2,1-1,-1 2,0 1,0 0,-1 6,1 0,0 0,0 0,0 0,0 0,0 0,0 0,0 0,1-6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572 131,'0'3,"0"0,0 0,2-6,0 0,2 1,-3 5,-1 0,0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668 540,'-3'2,"3"2,-1 0,1 0,0-1,-1 0,1 0,0 0,2-6,-2 0,2 0,-1-1,-1 1,2-2,-1 2,-1 0,0-1,-2 7,1 0,1 0,0 1,0-1,-1 0,1 0,-1 0,0 0,1 0,0-7,2 1,-1 0,-1 0,-1 6,0 0,0 0,1 0,-1 0,1 0,3-2,1-1,-1 0,0 0,0 0,0 0,2 1,1-1,-2 0,-1 0,1 0,2 0,-3 0,0 0,0 0,0 0,0 0,0-2,-1-1,-1 0,0 0,-1 0,0 0,0 0,0 0,0 0,1 0,0 7,-2-1,0 0,1 1,-1 0,1-1,0 1,0-1,0 0,1-6,-1 0,0 0,0 0,1 0,0-1,0 0,0 1,-1 0,-1 6,1 0,-1 0,0 0,1 1,0-1,0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671 538,'-3'0,"2"5,0-1,0 0,1 0,-1 1,1-2,0 0,0 0,3-1,0-2,1 2,-1-2,0 0,1-1,0 1,1 0,-1 0,1 1,0-1,-1 0,-1 0,0 0,0 0,1 0,-1-1,0 1,0-1,-3-2,1 0,-1 0,0 0,0-1,1 0,-1 1,0 0,0 6,-1 0,1 1,-1-1,1 1,0 0,0-1,0 0,0 0,3-1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804 513,'1'3,"-1"0,0 0,0 0,0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812 484,'0'-3,"1"6,-1 0,0 0,-1 0,1 0,-1-6,2 0,1 0,-1 0,2 1,0 1,-1 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828 491,'3'0,"-2"3,-1 0,-3 0,0-2,6 0,0 0,0-2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672 533,'0'3,"-1"0,0 2,0-2,0 0,1 0,-1 0,1 1,1-1,1 0,1-1,0-2,1 0,0 0,0 0,-1 0,0 0,0 0,0 0,0 0,1 0,0-1,0 1,0 0,-1 0,0 0,0-1,1 1,0 0,-1 0,0 0,0 1,0 0,0-1,0 0,0 0,0-1,0 1,0 0,0-1,0 1,0-1,1 1,-1-1,0 1,0 0,0 0,0 2,-1-5,-1 0,0 0,0 0,0 0,0 0,0 0,-1-1,1 1,-2 6,1 0,-1 3,-1-3,2 0,-1 1,0 0,4-6,-2-1,0 0,-1-1,0 1,0-1,-3 3,3 4,-1 1,1-1,0 1,0-1,1 0,-1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728 574,'-3'-1,"6"-1,0 2,0-1,0 0,1 0,0 1,0 0,3-1,-1 1,-1 0,-1 0,-1 1,2-1,-2 1,0-1,0 1,1-1,0-1,-1 0,0 1,0 0,-2-3,-1 0,0 0,0 0,-1 0,1 0,0 0,0 0,-3 2,3 4,0 0,0 1,0 0,0-1,1 1,-1-1,0 0,2-6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741 566,'-3'0,"6"1,2-1,-1 0,-1 0,3 0,-3 0,0 0,0 0,0 0,4 0,-4 0,0-1,2 1,-1 0,-1 0,-5 3,-1-3,0 0,0 0,0 0,-2 1,-2 0,4-1,-1 0,1-1,-3 0,2 0,1 1,-1-1,1 1,0 0,7 1,0-1,0 0,2 0,-3 0,0 0,0 0,0 0,5 0,-4 0,-1 0,1 0,-1 0,1-1,0 1,0 0,-1 0,-5-3,2 0,-1-1,1 0,1 1,-1-1,0 1,0 6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729 399,'3'-1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762 401,'0'-3,"-3"2,0-1,-1 2,0-1,-1 1,0 0,2 0,-1 0,0 1,1-1,-1 2,1-1,0 0,0 0,-1 1,0 1,1 1,1 0,2 0,0-1,2 0,2 0,-1-2,0 0,0 0,3 0,-1 0,-2 0,0-1,0 0,1 0,-1-1,0 1,0-1,1-1,0 0,1 0,-2 1,-2-2,0 0,-2-2,-3 1,1 2,-1 0,-1 1,0 0,0 1,1 0,1 0,0 0,-3 1,2-1,0 1,1 0,0 0,-1 3,4-1,0 0,1 1,3 0,1-1,1-1,-1 0,-1-2,-1 0,1 0,0 0,-1 0,1 0,0-1,-1 1,2-1,-1-1,0 0,-2-1,-1 0,-1-1,0 1,-2 0,-1 0,-1 1,-5 0,5 1,0 1,-2 0,2 0,0 1,0-1,0 1,0 1,1 0,0 1,2 1,2 1,3-3,-1 0,1-1,-1 0,1 0,0-1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591 122,'3'0,"-2"3,3 1,-3 0,-1-1,-3 0,0 1,0-2,-1 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672 533,'-1'3,"1"0,-1 1,1-1,0 0,-1 1,1-1,-1 0,1 0,0 0,2 0,0 0,1-3,0 0,0 0,0 0,1 0,-1-1,0 0,1 1,0-1,0 1,0-1,1 1,-1 0,0 0,0 0,0 1,-1-1,2-1,-1 1,-1-1,1 1,-1 0,0-1,0 1,1 0,-1 0,0-1,0 1,1 1,-1-1,0 1,0-1,0 1,0-1,0 1,0-1,-3-3,1 0,0 0,0 0,1 0,-1 0,2-1,-2 1,-2 6,1 1,0-1,-1 1,1-1,0 1,0-1,0 0,0 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660 547,'-3'1,"0"-1,0 0,-1 0,-1 0,1 1,1-1,0 1,0-1,0 0,0 1,6 0,0-2,0-1,0-1,0 1,-1-1,1-1,-7 5,-1 2,2-1,0 1,-1 0,1-1,3 1,3-2,2-1,-2 0,0 0,1 0,-1-1,0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617 552,'3'1,"0"0,1 0,1 0,-2-1,0 0,0 0,2 0,-1 0,0-1,-1 0,-1-2,-3 0,-2 0,6 4,0 1,0 1,-2 0,-5-1,0 1,1-1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727 425,'-3'1,"2"2,-1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373 160,'0'-3,"4"6,-2 2,-1-2,2 1,0 4,-2-4,0 0,1 0,-1-1,0 0,0 1,1-1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304 254,'-2'3,"5"-2,0 1,0-3,0 0,0 0,0 0,0 0,0 0,0 2,0 0,0 0,0-1,0 0,0 0,0 0,1-1,-1-1,0 1,0 1,0 0,0 0,0 0,0 0,0 1,0-1,0 2,0-1,0-1,0 0,0 0,0-1,0 0,0-1,0 2,0 0,0 1,0 1,0-2,0-1,0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302 214,'-1'4,"1"1,0-2,0 0,0 3,-1 1,1-1,0-3,0 0,-1 1,1 0,0-1,0 1,1-9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306 215,'-1'-3,"4"2,2 0,-2 1,0 0,3 0,-3 0,1 0,-1 0,0 0,0 1,0-1,0 0,1 0,-1 0,0 0,1 0,-1-1,0 1,0-1,0 1,0 0,1 0,-1 0,0 0,0 0,0-1,0 1,1 0,-1 0,1 0,-1 0,0 1,0 0,0 0,0 0,1 0,-1-1,0-1,0 1,0 0,0 0,0 0,0 0,-1 3,-2 0,0 0,0 2,0-2,-1 0,1 3,-1-1,0 1,1-3,0 0,1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412 261,'4'0,"-1"0,3 0,0 1,-1-1,-2 0,1-1,-1 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858 260,'3'-1,"2"0,0 1,0 0,2-1,-3 1,1 0,-2 0,1 0,-1 0,1 1,1-1,-1 0,-1 0,0 0,2 0,0 0,0 0,-1 0,-1 0,0-1,0 1,0-1,-6 1,0 0,-1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526 153,'3'-1,"2"2,2-1,0 1,-3-1,1 0,5 0,-6-1,1 0,4 0,-6 0,3 1,-3 0,0-1,0 1,0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880 260,'-3'0,"0"0,0 0,7 0,0-1,1 0,-2 1,0-1,5 1,-5-1,2 1,-1 0,1 0,3 0,-4 0,0 0,1 0,-2 0,0 0,0 0,0 0,-7-1,0 1,1 0,-1 1,-1-1,0 0,1 1,0-1,0 0,0 0,-1 0,0 0,0 1,1-1,0 1,0-1,0 1,-1 0,2 0,7-2,-1 1,1-1,-1 0,0 1,0-1,1 1,2-1,2 1,-4 0,0 0,0 0,0 0,-1 0,0 0,0 0,1 0,1 0,-2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133 261,'3'-1,"0"0,3 1,-3 0,0 0,10-1,-8 1,0 1,1-1,-1 0,1 0,-1-1,-1 0,1 1,4-2,-4 0,-1 2,3-1,-2 1,-2 0,0 0,0 0,-6 0,-1 0,0 0,0 1,-1 0,0-1,0 1,2 0,-1-1,-3 1,3-1,0 0,1 0,0 1,-1-1,1 0,0 0,0 0,-2 1,-1 0,3-1,0 0,-1 0,1 0,0 0,0 0,6 0,0 0,1 0,0 0,1 0,3 0,-3 0,-1 0,1 0,-1 0,1 0,3 0,-4 0,1 0,3-1,-3 1,-1 0,0 0,1 0,-2 0,1 0,-1 0,0 0,-6 0,0 0,0 0,-1 0,1 0,-3 1,-1-1,1 1,2-1,-1 0,0 0,1 1,-4-1,4 0,-1 0,1 0,0 0,-2 0,3 0,-1 0,0 1,0-1,-2 1,1-1,2 0,0 0,7-1,-1 0,2 0,-1 0,1 1,0 0,-2 0,0 0,4 0,-4 1,1-1,1 1,0-1,0 0,0 0,0 0,-1 0,1 0,-1 0,-1 0,0-1,2 1,-2 0,5 0,-4 0,-1 0,1 0,-1-1,0 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591 197,'2'0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00b0f0"/>
      <inkml:brushProperty name="ignorePressure" value="0"/>
    </inkml:brush>
  </inkml:definitions>
  <inkml:trace contextRef="#ctx0" brushRef="#br0">713 123,'2'0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768 18,'-1'3,"1"0,0 0,0 2,0-2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769 17,'3'-1,"1"1,0 0,1 1,-1-1,1 0,-2 0,1 0,2-1,-3 1,3-1,0 1,-3 0,0 0,1 0,0-1,-1 1,0 0,0 2,-2 1,0 0,-1 0,-1 0,-1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764 37,'3'-1,"1"1,0 0,1 0,-2 0,0 0,0 0,0 0,3 0,2 0,-5 0,3 0,-3 0,2 0,-1 0,0 0,0 0,-1-1,0 1,0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768 51,'-1'3,"1"1,0-1,0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766 50,'3'-1,"0"1,1 0,0 0,-1-1,0 1,0-1,0 1,0 1,0 2,-3 0,1 0,1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776 63,'3'-1,"0"1,0 0,0 0,2 0,-1-1,-1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529 154,'-3'0,"8"1,-2-1,1 1,1-1,-1 0,0-1,8 0,-8 1,1-1,4 0,-4 0,-2 1,1 0,1 0,0 0,-8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816 48,'-3'5,"3"-2,0 0,2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815 50,'3'-2,"1"2,-1-1,0 1,1 0,-1 0,0 0,0 0,0 1,-2 2,-1 0,0 0,0 0,-1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814 66,'3'-2,"3"1,-1 1,-1 0,-1 0,0 0,0 1,1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803 29,'-4'2,"-1"2,2-1,0 1,1-1,0 1,-2 0,4-1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802 30,'1'3,"2"0,0 1,2 1,-2-1,0-2,0 0,0 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897 29,'-4'2,"3"1,-2-1,0 2,1-1,1 0,-1 0,1 0,-1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880 32,'3'2,"1"2,-2-1,1-1,-2 1,2 0,-1 0,1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919 56,'2'0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115 250,'3'1,"0"1,0-1,0-1,0 0,1 1,-1-1,0 0,0 0,0-1,0 1,0-1,0 0,0 1,0-1,0 1,-2 3,2-2,0 0,0-1,0 0,1 0,0-1,-1 0,0 0,0-1,0 1,0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369 255,'3'0,"0"2,0-2,1 1,-1 0,0-1,0 0,1 0,0 0,0-1,0 1,-1-1,0 1,0-1,0 0,0 0,0 1,0 0,0 0,0 0,0 1,0 0,0-1,0 0,0 0,0 0,0-1,1 1,-1-1,0 2,0 0,0-1,0-1,1 1,-1 0,0-1,0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529 156,'-3'0,"6"0,1 1,1-1,1 0,-2 0,1 0,1 0,-1 0,4-2,1 0,-6 1,-1 1,1-1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644 257,'4'-2,"-1"3,0-1,1 1,1-1,0 0,-1-1,-1 1,3 0,-1-1,1 1,-3 0,0 0,1 1,1 0,0-1,-2 0,5 1,-5-1,1 1,0-1,-1 1,0 0,0-1,0 1,0-1,2 0,-2 0,0 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628 146,'-2'4,"2"-1,0 0,0 0,0 0,0 0,3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633 142,'2'-3,"1"3,1 0,0 0,1 0,0-1,-2 1,1 0,0-1,-1 1,0 0,0-1,1 1,1 0,1-1,-3 1,1 0,-1 1,0 0,0-1,1 0,0 0,-1 0,0 0,0 0,0 1,0 1,0 0,-3 2,0 0,0 0,0 0,0-1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629 166,'3'-2,"0"1,0 1,0 0,0-1,0 1,5 0,-5 0,2 0,3 1,-5-1,1 0,0 1,0-1,-1 0,0 0,2 0,-1 0,0 0,2 0,-2 0,0-1,0 1,-1 1,0-1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756 138,'-3'1,"2"2,0 2,0-1,1 3,0-4,1 0,2-4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749 141,'4'-1,"-1"1,0 0,0 0,0 0,1 0,-1 0,0 0,2 0,-1-1,-1 1,2 0,-2-1,6 1,-6-1,4 1,-2 0,0 0,-1 0,0 0,-1 0,2 0,-2 0,0 0,0 0,0 1,0 0,0 0,0 0,-1 2,-1 0,-1 0,1 0,0 0,0 0,-4-1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763 168,'0'-3,"4"3,1 0,-1 0,0 0,-1 0,0 0,0 1,1-1,0 0,1 0,-1 0,-1 0,0 0,0 0,1 0,0 0,-1 0,2 0,-1-1,0 1,-1 0,0 0,1 0,0 0,-1 0,0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887 144,'-1'3,"0"1,0 0,1-1,0 0,0 0,0 0,3-4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887 143,'3'-3,"0"3,0-1,2 1,-1-1,0 1,1 0,-1 0,-1 0,2 0,-2 0,0 0,0 0,0 0,2 0,0 0,-1 0,2 0,-2 0,-1 0,1 1,-1-1,0 0,0 1,0-1,0 1,0 0,-3 2,0 1,1-1,-1 1,0-1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887 170,'0'-3,"3"3,0-1,0 1,1 0,4 0,-4 0,-1 0,5 0,-4 0,0 0,4 1,-5-1,0 0,0 1,1-1,2 1,-2-1,-1 1,0-1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832 254,'3'1,"-2"2,2-1,0-2,0 1,0-1,0-1,0 0,0-1,0 2,0-1,0 1,0 0,0 1,0-1,-1 3,1-2,0-1,0 0,0 0,0-1,0 0,0 0,0 0,0 0,0 1,0 0,0 1,0 1,0-1,0-1,0 0,0-1,0 1,0-1,0 1,0-1,0 2,0 1,0-2,0 0,1-1,-1 0,0 0,0-1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974 166,'2'-3,"2"3,-1 0,2 0,-2 0,0 0,0-1,0 1,0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1020 141,'-3'4,"2"1,-1-1,2-1,-1 1,1-1,4 0,-1-2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1022 149,'0'-3,"3"3,0-1,0 1,0 0,0 1,0-1,1 0,0 0,0 0,0 0,1 0,0 0,-1-1,0 1,-1-1,2 1,-1 0,-1 0,0 1,0 0,1 2,-1-1,0 1,-1 0,-2 0,0 0,-1 0,0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1044 174,'3'-2,"0"2,0 0,1 0,-1 1,2-1,-2 0,0 0,0 1,0-1,1 0,1 1,-2-1,0 1,0-1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1019 175,'2'-3,"1"2,0 1,0 0,1 0,1 0,-2 0,3 0,-2 0,0 0,0 1,1-1,-2 0,0 1,0-1,1 0,1 0,-2 0,1 1,-1-1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702 120,'-3'5,"3"-2,-1 0,1 3,-1-2,1 1,0-1,-1 1,1-2,0 1,0-1,1 1,0-1,-1 0,2 0,1-3,1 0,0-1,1 1,-2 0,3-1,-3 1,1 0,0 0,0 0,-1 0,1 0,0 0,0 0,4 0,-4 0,0 0,2 1,-3-1,1 0,2 1,-3 0,6-1,-5 0,0 1,2-1,-2 0,0 0,5-1,-5 1,0 0,1-1,0 1,-1 0,2-1,-1 1,0 0,-1 0,1 0,4 0,-5 0,0 0,0 0,1 0,-1 1,1-1,-1 0,0 0,0 0,0 0,1 0,0 0,-2 0,1 0,0 0,1 0,-2 0,0 0,0 0,0 0,2 1,0-1,-1 1,0-1,-1 0,0 0,0 0,1 0,0 0,0-1,-1 1,0 0,0 0,1-1,-1 1,0 0,0 0,0 0,0 0,1 0,0-1,-1 1,0 0,-1-3,-2 0,0 0,0 0,-2-2,2 2,0-1,0 1,0 0,0-2,0 1,1 1,0-1,-1 1,-1 6,0 0,0 3,0-3,1 0,-1 2,1-2,-2 1,2 0,-1 1,1-1,0 0,0 0,0-1,0 1,0 1,1-2,-1 0,1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691 113,'3'-2,"0"-1,-2 0,2 0,-1-1,-1 0,1 0,-5 3,-1 6,3-1,1 0,-1 1,0-2,1 1,1-1,1 0,1-3,0 0,1-3,-1 1,0 0,1-1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1053 98,'0'-3,"2"6,-1 0,-1 0,0 0,0 2,0-2,-2 0,1 0,0-6,2 0,2 1,-1-1,1 1,1-1,-1 1,0 1,0 0,-2 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712 139,'-4'1,"2"2,-1 0,2 0,0 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718 143,'-3'1,"0"1,2 1,-2 0,1 0,0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259,'3'1,"0"1,0-2,0 0,0 0,0 0,0-1,0 1,0-1,1 0,0 1,-1-1,0 1,0 2,0 0,0-2,0 0,1 0,0-1,-1 1,0 2,0-2,1 0,0 0,0-1,-1 1,0-1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726 147,'-3'3,"0"0,2 0,-2 0,6-2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725 155,'-1'3,"0"0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1027 149,'-3'-2,"1"5,-1-1,1 1,-1-2,0 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1031 152,'-3'3,"0"0,0-1,4 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1035 160,'-3'2,"1"1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1036 169,'-3'3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303 266,'-1'3,"4"-3,1-3,0 0,0 1,-1 1,0-1,0 1,1 0,-1 0,-4 4,-1 1,-1 0,2-1,0 1,-1-1,1 1,-3 1,3-2,-2-1,1-5,2 0,1 0,-1-1,0 1,0-4,0 4,0-1,0 0,0 1,0-1,-2-2,1 2,0 7,2 0,1 1,-1 0,0-1,0 1,2 1,-2-1,1 1,0 0,0-2,-1 2,1-2,0 0,-5-4,1-2,-1 2,-1-2,1 1,-2-1,2 0,1-1,1 1,-1 0,1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669 308,'3'0,"0"2,0-2,0 0,0 1,1-1,1 0,0 0,-2 0,0 0,0-1,0 1,0-1,0 1,1-1,0 0,0 1,1 0,-2-1,0 0,0 1,0 0,0 2,0-1,0 0,1 1,-1-2,0 0,0 0,1 0,0-1,-1 0,0 0,0 1,0-1,0 0,0 0,0 2,0 1,0-1,1-1,0 0,1-1,-2 1,1-1,1 1,0 0,-2-1,0 1,0 0,0-1,0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919 307,'3'-1,"-1"4,1-2,0 0,0 0,0 0,0-1,0 0,0 0,0-1,1 1,-1-1,0 0,0 1,1-1,-1 0,0 1,0-1,1 1,-1 0,0 0,0 0,0 0,0 0,0 0,0 0,0 0,0 0,0 1,0 0,0-1,0-1,0 0,0 1,0-1,0 0,0-1,0 2,-2 3,2-3,1 0,-1 0,1-1,-1 1,0-1,1 1,-1 0,1-1,-1 1,0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217 355,'3'-1,"0"1,0 0,0 0,1 0,-1 0,0 0,2-1,0 0,-1 1,-1 0,0 1,0 0,0-1,1 0,-1 0,1 0,-1 0,0 1,0-2,0 1,0-1,1 0,-1 1,0 0,1 0,-1 0,0 0,0 0,0 0,0 0,0 0,0 0,1 0,-1 0,0 0,0 0,0 1,0-1,0 0,0 0,0 0,0 0,0 0,1 0,-1 0,0 0,0 0,0 0,0 0,0 1,1-1,0 0,-1 1,0-1,0 0,0 0,0 1,0-1,1 0,0 0,-1 0,0 0,0 1,0-1,0 0,0 0,0 0,0 0,0 0,0 0,1 1,-1-1,0 0,0 0,0 0,0 0,0 0,1 0,1 0,-1 0,-1 0,0 0,0 0,1 0,0 0,-1 0,0 0,0 0,0-1,0 1,1 0,0 0,0 0,-1 0,0 1,0-1,0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103 306,'3'1,"0"1,0-4,0 0,0 1,0 3,0-2,0 0,0-1,0-1,0 1,-2-2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965 167,'3'0,"0"0,0 0,0 0,0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812 242,'0'-3,"0"6,-1 1,0 2,1-3,0 1,0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810 236,'-1'-3,"-2"4,0 2,1 0,-1 0,2 0,-1 1,1 0,1-1,0 0,3 0,2-1,-2-2,0 0,1-1,-1-1,0 0,-1-1,1 2,0-3,-1 1,1 0,-2-1,-2 1,-2 1,1-1,-1 1,0 0,-1 1,1 2,0 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863 160,'-2'3,"2"0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840 183,'-2'3,"1"1,1-1,-1 0,1 1,0 1,-1-2,1 1,-1 0,0 4,0-5,1 1,0 0,0-1,0 0,0 0,0-6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844 182,'-3'1,"0"-1,1 3,0 0,0 0,-1 0,2 0,0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845 187,'3'2,"0"1,0-2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706 202,'-3'-2,"6"2,0 0,0 0,0 0,-1 3,-6 1,1-3,0 1,0 0,1 1,6-2,0-1,0-1,-1 0,0-1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710 192,'-3'-2,"0"3,1 2,-1 1,1 0,1-1,0 0,1 0,0 0,2 0,-1 0,2-2,0 0,0-1,0 0,0-1,0 0,0 0,0-2,-1 0,1-2,-2 2,-1 0,-3 0,0 1,0 1,0 0,-1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716 162,'-1'3,"1"0,-1 2,1-1,-1 0,0-1,1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124 369,'-1'3,"1"0,0 1,0-1,-1 0,1 0,0 0,0 1,0-1,0-6,1-1,-1 1,1 0,-1 0,1 0,0-1,0 0,-1 1,-1 7,0-1,1 0,0 0,0 1,-1-1,1 0,0 0,1-6,-1 0,0 0,0 0,1 0,-1 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174 305,'3'-1,"0"2,1-1,0 1,-1-1,3 0,-2 0,-1 0,2-1,-2 1,0 0,0-1,0 1,0-2,0 2,0-1,0 1,0 0,0 0,0 1,0-1,0-1,0 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717 162,'-3'0,"-1"4,2-1,-2 3,4-3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719 165,'1'3,"2"0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205 312,'-3'1,"3"3,-1 2,1-3,0 1,0-1,-1 1,1-1,0 0,0 0,0 1,1-1,2-5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211 308,'3'0,"0"1,0-1,0 0,0 1,0-1,0 1,1-1,0-1,-1 1,0-1,0 1,1 1,-1-1,0 0,0 0,0 0,1 0,-1 0,0 0,0 0,0 0,0 0,0 1,1 0,0-1,0-1,-1 1,0 0,0 0,1 1,-1 0,0-1,0 0,1 0,1 0,0 0,-1 0,0-1,1 1,-2 0,2 0,-1 0,1 0,0 0,-1 0,0-1,1 1,-2 0,1 0,1 0,-2 0,0 0,0 0,1 0,0 0,0 1,0-1,-1 0,0 1,1-1,-1 0,0 0,0 1,1-1,-1 0,0 0,0 1,0-1,0 1,0-1,0 0,1 1,-1-1,0 0,0 0,1 1,0-1,-1 0,0 0,1 0,-1 0,0 0,0 0,0 0,0 0,0 0,0 0,0 1,0-1,0 0,0-1,0 1,0 0,0 0,0 0,0 3,-2 0,-1 0,1 0,-1 0,0 0,0 1,-1-1,1 0,-1 0,0 0,-2-1,-1 0,0-1,1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1033 245,'3'-1,"0"0,1 1,-1 1,0 0,-2 2,-3 0,-1 0,-1-1,1-1,0 0,6 1,0-2,0 0,0-1,0 0,0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1046 237,'-3'-2,"0"3,0 0,0 0,0 2,0-1,0 1,0 3,2-2,1 0,1 0,3-1,-1-1,1-2,3 0,-4 0,0-1,1 0,0-1,0-1,-1 1,-1-1,0-1,-1 1,-1-1,-1 1,-1 0,-1 1,0 0,0 0,-1 1,1 0,0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473 409,'3'1,"0"-1,0 1,0 0,0 0,0-1,1-1,-1 0,0 0,0 1,0-1,0 1,0 0,0 0,0-1,0 2,0-1,0 1,0 1,0-1,0 0,0-1,0 0,0-1,0 1,1 0,-1-1,0 1,1 0,-1-1,0 1,0 0,0 0,0 0,0 0,0 0,0 1,0 0,0 0,0-1,0 1,0-1,0 0,0 1,0-1,1 0,-1-1,0 1,0-1,0 1,0 0,0 0,0 0,0 0,0 0,0 1,0-1,0 0,0 0,0 1,0-1,0 0,1 0,-1 0,0-1,0 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992 409,'3'0,"0"0,0 0,0 0,1-1,-1 0,0 1,0 0,0 0,0 0,0 0,0 0,1 0,0 0,-1 1,1-1,-1 0,0 1,0-1,0 0,1 0,0 0,-1 0,0 0,0 2,0-2,0 0,0 0,1 0,-1 0,0 0,0-1,0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339 461,'3'1,"0"0,0-1,0 0,0 1,0-1,0 0,0 0,0 0,0 0,1 0,0 0,-1 0,0 0,0 0,1 0,-1 0,0-1,0 1,1 0,-1-1,0 1,0-1,1 1,-1 0,0-1,0 1,0 0,0 0,0 0,1 0,-1-1,0 1,0 0,0 0,0 1,0-1,0 0,0 0,0 0,1 0,-1 0,0 0,0 0,0 0,1 1,-1-1,0 0,1 0,-1 0,0 0,0 0,0 0,0 0,1 0,-1 0,0 0,0 0,0 0,0 0,1 0,0 0,-1 0,0 0,0 0,1 0,-1 0,0 0,0 0,1 0,0 0,-1 0,0 0,0 0,1 0,0 0,-1-1,0 1,0 0,0 0,0 0,0 0,0-1,0 1,0-1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166 158,'-3'6,"3"-3,-1 0,1 0,0 0,0 1,0-1,0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44,'3'-1,"1"0,0-1,0 0,0 1,-1 0,0 0,0 1,-3 3,-3 0,1 1,-2 1,2-1,-1-1,0 1,0-1,3-6,0-1,2-1,-2 2,1 0,-1-1,1-1,1 2,-2-1,1 1,-2 0,-2 3,2 4,1-1,3 1,-1-1,-1 0,1 1,-1 0,1 1,-1-1,1 1,-2-2,-1-6,-2 1,-1-1,0 0,1 1,-1 0,0-1,1 1,0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169 156,'-3'0,"7"0,0 0,-1-1,0 1,0-1,2 0,-1 1,4-2,-3 1,-1 1,0 0,-1 0,0 1,1 1,-1 0,1 0,-1-1,0 1,-2 1,-1 1,1-1,-1 0,0 1,-1-1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159 183,'3'-1,"1"1,1 0,-2 0,3 0,-2 0,0-1,1 1,-1 0,0 0,-1 0,1 0,0 0,-1 0,0 0,1 0,0 0,-1 0,0 0,0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257 158,'0'3,"0"1,0-1,0 2,-1-1,1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262 155,'3'-2,"1"2,1-1,0 1,-2-1,0 1,0-1,1 1,2 0,-3 0,0 0,1 0,0 0,0 2,-1 1,-1 0,-1 0,0 0,-1 0,1 0,-1 0,0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266 181,'3'-1,"0"1,0 0,0 0,2 0,0 0,0 1,-2-1,1 0,1 0,-2 0,0 0,0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343 153,'0'-3,"-1"6,0 0,0 0,0 1,1 1,0-2,0 1,0-1,3-4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348 153,'0'-3,"3"3,0 0,1 0,2-1,-3 1,0 0,0 0,0-1,0 1,0-1,0 1,0 0,1 0,-1 0,0 0,0 1,0-1,1 0,0 1,-1 1,-1 1,-1 0,1 1,-1 0,-1-1,0 0,1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349 182,'3'-1,"2"1,0 0,-1 0,0 0,3 0,-4 0,0 0,5 0,-4 0,0 0,1 1,-1-1,-1 0,0-1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451 152,'-2'4,"1"-1,0 0,1 0,0 2,0-2,0 2,3-3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449 158,'3'-2,"1"1,-1 1,2-1,-2 1,1-1,0 1,4-1,-5 0,1 1,0 0,-1-1,0 1,0 0,1 1,-1 0,1 0,-1 1,0-1,0 3,-2-1,-2 0,0 0,0 0,1 0,-2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34,'0'3,"0"1,0-1,0 1,0-1,0 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456 181,'3'1,"1"-1,1 0,-2 0,0 0,4 0,-1-1,-2 1,-1 0,2 0,-1 0,-1 0,1 1,-1-1,0 0,0-1,0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170 110,'-2'3,"2"0,-1 5,1-2,0-2,0 0,0-1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167 139,'4'0,"0"0,0-1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171 103,'3'1,"0"-1,0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172 73,'3'-2,"0"-2,-2 1,1 0,0-1,-5 6,2 3,1-1,-1 0,0 2,0-2,1 0,2-1,3-4,0-2,-2 1,0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222 104,'4'-1,"0"1,1 1,0-1,3 0,0 0,-3 0,-1 0,2 0,-2 0,0 0,1-1,-2 1,2-2,-1 1,-1 0,0-2,-2 0,-4 2,0 0,-1 1,7 3,2-1,-1-1,-1 0,-1 2,-5-1,0 0,0-1,-1 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233 117,'3'-1,"0"1,0 1,-1 2,-2 0,0 0,0 0,0 0,0 0,-3 0,-1-2,1 0,-1-1,1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315 120,'3'1,"0"-1,1 0,-1 0,-2 3,-1 1,-1-1,1 1,0-1,0 0,-2 0,-1-2,-1 0,0-1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410 120,'3'-1,"0"1,0 2,-1 1,-2 0,0 0,-1 0,0 0,-2 0,0-3,0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516 124,'-3'-2,"6"3,0 1,0-2,0 1,0 1,-2 1,-2 0,0 1,1-1,-1 0,-1 0,-1-2,0-1,1-3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27,'3'0,"1"-1,-1 0,0 0,1 1,-4 3,1 0,-1 0,0 2,1 5,-1-5,1-1,-1-1,0 1,-2-8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531 101,'-1'4,"0"-1,1 6,-1-2,0 1,-1 4,2-5,0-1,-2 4,2-6,-1 0,1 4,-1-2,1-3,0 0,0 0,0 1,-1-1,1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252 96,'1'5,"-1"0,1 0,-1 12,0-9,1 1,-1 7,0-9,-1 0,1-3,0 0,0-1,0 0,0 1,-1-1,1 0,0 1,1-1,2-1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330 96,'-1'4,"0"4,1-2,0 2,-1 10,1-9,-1-1,1-2,0 0,0 0,0-1,0-2,0 2,0-2,1 1,-1-1,0 0,1 2,1-2,-2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183 96,'2'-3,"1"1,0 0,1 0,-2-1,1 1,0-1,0 1,0 1,0 0,0 1,0 0,0 1,0 0,0-1,0 1,2-1,-2 0,0-3,0 0,0 1,0 1,0 0,0 1,0 1,0-2,0 1,0 0,0-1,0 1,2-1,-2 1,0 0,0 2,0-1,1 2,-1 1,-1-1,-1 1,2-1,-2 0,2 0,0-2,2 0,-2-1,0 0,1-2,1 0,-2 1,-2 4,0 0,-1 1,0-1,0 0,0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176 182,'0'3,"3"-1,0 0,0 0,0-2,0 1,2 0,-2-1,1 1,-1-1,1 0,0 0,0 0,0 0,0-1,1 0,0 1,-1 0,-1 0,1 1,-1-1,0 0,1 0,0 0,-1 0,0-1,0 1,1 1,-1 0,0 0,0 0,2 1,-2-1,0 2,-1 0,-2 0,1 0,1 0,-1 0,2-3,-1-3,-1 0,1 0,1 0,0 0,0 2,1 0,0 0,-1 0,0 1,0 1,0 0,0-1,0 0,1 0,-1 0,0 0,0 0,0 0,2 0,-1-1,1 1,-2 0,1-1,-1 1,1 0,0-2,0 1,0 1,0-1,-1-1,0 0,0 1,0-2,-1 0,0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880 463,'4'0,"-1"0,2 0,-1 0,1 0,-1 0,0 0,1 0,-1 0,0-1,0 1,-1 0,0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832 464,'3'2,"0"-2,0 0,0 0,0 0,0-1,0 0,0 0,0 0,0 0,0 1,0 0,0 0,0 2,0-2,0 0,0 0,0 0,0 0,0 0,1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727 357,'0'3,"-1"2,1-2,-1 2,1-1,0 6,-1-5,1 0,0 2,0-4,-1 2,1-1,0-1,1 1,-1-1,0-6,1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732 357,'3'-3,"0"3,0 0,0 0,1 0,0 0,1 0,0-1,0 1,-2 0,0 0,0-1,0 1,0 0,0 0,0 0,1 0,-1 0,0-1,0 1,1 0,-1-1,0 0,0 1,0 0,0-1,0 1,1 0,0-1,-1 1,1-1,-1 1,1 0,0 0,-1 0,0 0,0 0,1 0,1 1,-2 0,0-1,0 0,0 1,0-1,0 0,0 1,0-1,0 1,0-1,0 1,0-1,0 0,0 0,1 0,-1 0,0 0,0 0,0 0,0 0,1-1,-1 1,0 0,0 0,0 0,0 1,0-1,0 0,0 1,0-1,0 1,-1 2,0 0,-2 0,0 1,0-1,-1 1,1 0,-1 0,0 1,1-1,0-1,0 0,0 1,0 0,2 2,-1-3,-1 1,3-2,-2 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723 415,'3'-2,"0"2,0 1,1-1,-1 0,2 0,-2 0,1 0,-1 0,2 0,0 0,-2 0,2 0,-2 0,1 0,3 1,-4-1,1 0,0 0,0 0,1 0,-1 1,0-1,1 0,-1 0,1 0,0 0,-1 0,0 0,1 0,-1 0,0 0,0 0,0 0,0 0,0 1,-1-1,0 0,0 1,2-1,-1 0,0 0,1 1,-2-1,2 0,-1 0,5 0,-6 0,0 0,0 1,1-1,-1 0,0 0,0 1,0-1,0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30,'-1'3,"1"0,0 1,1 1,-1-1,0-1,1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728 423,'5'-1,"-1"1,0 0,0 0,1 0,-2 0,6 0,-6 0,0 0,5 0,-4 0,0 0,5 0,-4 0,0 0,7 0,-7-1,1 1,0 0,-1-1,2 1,-2 0,0 0,0 0,1 0,0 0,-2 0,1 0,-1 0,0 0,0 1,0-1,-1 0,3 0,-1 0,-1-1,0 1,-1-1,0 0,0 0,0 0,0 1,0 0,0 0,0 0,2 0,-2 0,0 0,1 0,0 0,0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176 515,'3'0,"1"1,0 0,1-1,-2-1,0-1,0 2,0 0,0 0,0 0,0-1,1 1,-1-2,0 2,1 0,-1 0,0 2,0-1,0 2,1-3,-1 0,0-1,1 1,-1 0,1-1,-1 1,0 0,1 0,0 0,1 0,-2 0,0 0,0 0,0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417 516,'4'1,"-1"-1,0 0,0 0,0 1,2-1,-2 0,0 0,0 0,0-1,0 1,0 0,0 0,0 0,0 1,0-1,1 0,0 0,-1 0,0 0,0 0,0-1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633 514,'3'-2,"0"3,0-1,0 0,0 0,0 0,0 0,2 1,-1-1,-1 0,0 0,0 1,1-1,0 1,0 0,0-1,-1 0,2 0,-2 0,0 0,1 0,0 0,0 0,-1 0,0 0,0 0,1 1,-1-1,0 0,1 0,-1 0,0 0,0 0,0 0,1 0,-1 0,0 0,1 0,-1 0,0 0,2 0,-2 0,0 0,1 0,0 0,0 0,0 0,0 0,-1 0,0 0,1 0,-1 0,0 0,0 0,0 0,0 1,0-1,0 0,0 0,0 0,0 0,0 1,1-1,-1 1,0-1,0 0,0 0,0 0,0 0,0 1,0-1,1 0,0 0,-1-1,0 1,1-1,-1 1,0-1,0 1,0 0,1-1,-1 0,0 1,0-1,0 0,0-1,0 0,0 0,-1-1,-2 0,1 0,-1 0,0 0,0 0,1 0,-2 0,-1 0,-1 2,0-1,0 1,0 0,0 0,-1 1,1-1,-1 1,0 0,0-1,1 1,-2 0,2 0,0 0,0 0,-1 0,0 1,0-1,0 0,0 0,1 0,-1 0,0-1,1 1,-1-1,1 1,0 0,-1 0,1 0,0 0,0 0,0 0,-1 0,1 0,0 0,-1 0,1 0,-2 0,2 0,-1 0,0 0,1 0,0 0,-1 0,1 0,0 0,-1 0,1 0,-1-1,1 1,0 0,0-1,-1 1,1-1,0 1,0 0,-1 0,1 0,0-1,0 1,-1 0,1 0,-1 0,1-1,-1 1,1 0,0-1,0 1,0 0,0-1,0 1,0 0,-1 0,0 0,1 0,0 0,0-1,0 1,0 0,0 0,0 1,0-1,0 0,0 0,0 1,0-1,0 2,2 1,-1 0,0 0,1 0,-1 0,0 0,2 0,-1 0,0 0,0 0,1 0,2 0,-1 0,2-1,-2 1,2 0,0-2,0-1,1 0,-1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504 571,'-3'-1,"6"0,0 1,1 0,-1 0,0 0,0 0,1 0,-1 0,0 1,0-1,1 1,0-1,0 0,-1 0,0 0,1 0,1 0,-2 0,2 0,-1 0,0 0,1 0,-1 0,0 0,0 0,-1 0,0 0,0 0,1 0,-1 0,0-1,0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681 568,'3'-1,"0"0,0 1,0 1,0 0,0 0,0-1,0 0,0 0,0 0,0 0,0-1,0 1,0 0,0 0,0 0,0 0,1 0,0 0,0 0,-1 0,0 0,0 0,0 0,0 0,1 0,-1 1,0-1,0 0,0 0,0 0,1 0,-1 0,0 0,1 0,0 0,-1 0,0 0,0 0,0 0,0 1,0-1,1 0,0 0,-1 0,0 0,1 0,-1 1,0-1,0 0,1 0,-1 0,0 0,0 0,0 0,1 0,-1 0,0 0,0 0,1-1,-1 1,0-1,0 1,1 0,-1 0,0 0,0 0,0-1,0 0,0 0,0 1,0-1,0 0,-2-2,-1 0,0 0,0 0,0 0,0 0,-1 0,1 0,-1 0,-2 3,0 0,0-1,0 0,0 0,-1 1,0-1,1 1,0 0,-1-1,1 1,0-1,0 1,-2-1,1 1,0 0,1-1,0 1,0-1,0 1,-1 0,0 0,0-1,1 1,0-1,0 1,-1 0,1-1,0 1,0-1,-2 1,0-1,2 1,-1 0,1 0,0 0,0 0,0 0,0 0,0 0,-1 0,0 0,0 0,-1 0,0 0,1 0,1 0,0 1,0-1,-1 1,1-1,-1 0,1 0,-1 1,1-1,-1 1,1-1,0 1,0-1,-1 0,1 1,0-1,0 0,0 1,0-1,0 0,0 0,0-1,0 1,0 2,0-1,0 1,0 1,1 0,2 0,0 0,0 0,0 0,0 0,1 0,-1 0,0 0,3-1,0-2,0 0,0 0,1 0,0 0,0 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992 435,'-3'0,"6"0,1 0,-1 0,0 0,0 0,0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995 439,'-3'3,"3"0,0 0,0 0,-1 0,1 0,-1 0,1 0,1 0,2-3,0 0,0-1,0 1,0-1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1031 438,'3'-1,"0"1,0 1,0 0,-2 2,-1 0,-3-1,-1-2,1 1,0-1,6-2,0 3,0 0,0 1,-2 1,-1 0,-3-2,-1 0,1-1,0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1091 444,'0'3,"-1"1,0-1,-1 1,2-1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37,'3'0,"2"-2,-1 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1102 450,'-2'3,"2"0,0 1,3-2,0-2,0-1,0 0,-1-2,-2 0,-1 0,-2 2,0 0,0 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1122 438,'-3'-1,"6"1,0 0,1 0,-1 0,-2 3,-1 0,-1 1,1 0,0 0,0-1,0 1,0-1,0 0,-3-2,0-3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1069 458,'-2'3,"0"1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950 484,'-3'3,"1"1,0-1,1 0,-1 0,1 0,1 0,3-3,0 0,0 0,1 0,-1-1,0 0,-1-2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958 488,'-3'1,"1"3,1 0,0 0,-1 0,2 1,0-2,0 0,0 0,1-6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971 496,'2'0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972 508,'0'3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1006 491,'0'3,"0"1,0-1,0 0,0 0,0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1042 488,'-3'2,"1"1,0 0,1 0,0 0,4-3,0 0,1 0,0 0,-1-1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1048 494,'-3'3,"2"0,0 0,0 0,1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49,'1'-3,"2"3,0-1,1 1,0-1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1075 489,'3'1,"0"-1,0 0,0 1,0-1,-4 3,-1 0,1 0,-2 0,3 0,-1 0,1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1117 496,'0'-3,"0"0,1 0,-4 5,1 1,1 1,0-1,0 0,4-2,0-2,0-2,-5 6,2 1,-1-1,2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1145 496,'-2'3,"2"0,-1 0,0 1,1-1,3-1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1158 502,'0'3,"0"1,0 0,0-1,0 2,0-2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984 516,'3'-2,"1"2,2 1,-2 0,-1-1,1 1,2 0,-2 0,1 1,1-1,0-1,0 1,1 0,-2-1,2 0,-1 0,1 0,-2 0,3 0,-2 0,-1 0,2 0,0 0,-1 0,1-1,-1 1,0 0,-1 0,1 0,-1 1,1-1,-2 0,-1 1,0-1,0 0,2 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1026 478,'-1'3,"0"0,-1 2,2-2,-2 3,1-3,1 0,-1 1,1-1,1 0,0 0,0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1129 482,'3'0,"0"0,0 0,-1 3,-2 0,-1 0,1 2,-1-2,0 0,0 0,0 1,1-1,0 2,-1-1,1-1,0 0,-3-2,-1-1,1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1024 478,'3'-2,"0"1,1 0,-1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468 621,'-3'0,"6"0,0 1,0-1,0 1,1-1,0 0,-1 0,1 0,-1 0,1 0,0-1,0 1,-1 0,1 0,0-1,1 1,-2 0,1 0,5 0,-4 0,0 0,-2 0,2-1,1 1,-2 0,6-1,-6 1,1 0,-1 0,0 0,1 0,0 0,0 0,-1 0,-1 1,1 0,5-1,-5 1,-1-1,0 1,0-1,1 0,0 1,1-1,-2 1,0-1,2 0,-1 0,-1 1,0-1,0 0,-6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499 625,'-1'-3,"4"3,0 1,1 1,0-2,0 1,1 0,-1-1,1 1,1-1,0 1,0-1,0 0,0 0,-1 0,1 0,0 0,0 0,0 0,-1 0,1 0,1 0,-2 0,2 0,-1 0,0 0,0 0,-1 0,1 0,1 0,-3 0,0 0,1 0,0 0,0 0,-2 0,1 0,-1 0,2 0,0 0,-8-1,0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29,'0'-3,"-1"8,-1-2,1 0,0 0,0 1,1-1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262 576,'-1'-3,"0"0,-1 0,-1 1,0 0,-3 2,3-1,0 1,-3 0,1 1,-4 1,4 0,0 0,0 0,2 0,0-1,-2 2,3 0,-2-1,1 0,0 1,0-1,0 1,-1 2,3-2,0 0,0 1,1 0,2 0,-1-1,2 0,0-2,6 2,-6-2,0 0,5 0,-4-1,1 0,3 0,-3 0,0 0,5-2,-6 1,0-1,6-2,-6 3,3-2,-3 1,0 1,0-1,-1 1,0-2,0 1,-1-1,-1 0,-1-1,-1 0,-2 0,-1-1,1 3,-3-2,3 2,-1 1,-4-2,5 3,-1 0,0 0,0 0,0 1,1 0,0 0,0 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754 621,'0'-3,"0"6,3 0,0-3,0 1,0-1,0 0,0-1,0 1,1-1,-1 1,0-1,0 0,1 0,-1 1,0 0,1 0,-1 0,1-1,-1 1,0 0,0 0,1-1,-1 1,0 0,0 1,-1 2,1-2,1-1,0 0,0 0,-1 0,0 0,0 0,1 0,-1 0,0 0,1 0,-1 0,0-1,0 1,0-1,1 0,-1 0,0 0,0 0,0 0,0 1,0 1,0 1,0-1,0 0,0 0,0 0,0-1,1 0,-1 0,1 0,1 0,-2 0,0 0,0 0,2-1,-1 1,0-1,-1 0,0 1,0 0,1 0,-1 0,0 1,0 0,0 0,0-1,0 1,0-1,0 0,0 1,0-1,0 0,0 0,0 0,1 0,0 0,0 0,-1-1,0 1,0-1,0 0,0 1,1-1,-1 1,0 0,0 2,0-1,1-1,-1 0,1 0,0 0,-1 0,0-1,1 1,-1-1,3 1,-1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915 619,'-1'3,"5"-1,0-2,0 0,0 0,2 0,-3 0,2 0,-1 0,-1 0,2 0,0 0,-1 0,0 0,1 0,0 0,-1 0,1 0,-1 0,1 0,0 0,1 0,-3 0,4 0,-3 0,1 0,-1 1,0-1,1 0,-1 1,0-1,-1 1,3 0,-1 0,-2-1,2 1,-2-1,0 1,-6-2,0 1,-1 0,0-1,0 1,0-1,0 0,0 0,-2 1,2-1,0 1,0 0,-2-1,0 1,-1 0,2 0,-2-1,1 1,-1 0,1 0,-1 0,2 0,0 0,0 0,-2 0,2 0,0 0,2 0,-2 0,1 0,0 0,0 0,1 0,0 0,0 0,0-1,6 1,1-1,0 1,1-1,-2 1,0 0,1-1,0 1,1 0,-1-1,1 1,0 0,0 0,1-1,2 1,-3 0,2 0,-1 0,1 0,-2 0,5 0,-4 1,-2-1,0 0,-1 1,1-1,0 0,0 0,-1 1,0-1,2 0,-1 0,0 0,-1 0,0 0,0 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576 182,'1'4,"-2"0,1-1,-1 0,0 0,0 0,1 0,-1 0,2-7,1 0,0-1,-2 2,2 0,1-1,0 2,-2 5,0 0,-1 0,0 1,0 0,0-1,-1 0,4-5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595 192,'3'-1,"1"0,-1 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598 199,'3'2,"0"-2,0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621 183,'4'1,"-1"0,1 1,-3 1,-1 0,-3 1,-2 0,2-2,0 0,4 1,2-3,0 0,0 0,1 0,-1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647 201,'3'0,"0"0,0-2,0 0,-2-1,-1 0,-4 3,0 1,1 2,0 1,2 0,0-1,2 0,2-1,0-2,0-1,0 0,0-2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684 180,'-3'1,"0"1,1 1,2 0,0 0,3 0,2-1,-3 1,-3 0,-2-1,0 0,0-2,1-3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683 187,'4'-1,"0"1,-1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25,'0'4,"2"0,0-1,0 1,-4-1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700 205,'0'3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344 253,'1'3,"2"-1,0 0,0-2,0 0,0 0,0-1,0 0,0 0,1 1,-1-1,0 1,1-1,0 1,-1-1,0 1,0 0,0 0,0 0,0 1,0-1,0 2,0-1,0-1,0 0,0 0,0 0,0-1,2 1,-1 0,-1-1,0 1,0 0,0 0,0 0,0 0,0 1,0 0,0 0,0 1,0-2,0 0,0 0,0 0,0 0,0 0,0-1,0 1,0 0,0 0,0 1,0 0,0 0,0-1,0 0,0 0,0-1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391 178,'0'-3,"0"6,0 0,0 0,-1 1,0 0,0 0,0-1,1 0,3-2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409 180,'0'-3,"-2"7,0 0,1 0,0 1,2-1,2-2,0-2,0-1,1-3,-2-1,0 2,-2 0,-3 0,-1 2,1 1,0 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430 160,'3'0,"0"1,0-1,-3 4,-1-1,-1 0,1 0,0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443 173,'3'2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461 158,'-3'1,"1"3,2-1,0 0,3-2,-1 2,-6 0,1-3,2-3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460 162,'3'-1,"0"1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507 217,'-3'-2,"0"1,-1 1,-1-1,-1 1,3 1,-1-1,1 1,-2 0,0 1,1-1,0 1,1 0,-2 0,1 0,-3 3,4-3,1 1,1 0,-2 0,3 0,-1 0,1 1,0-1,4 1,1 0,-1-3,0-1,1 1,4 0,-4-1,1 0,0 0,-1-1,0 0,0 0,4-2,-6 1,1 1,0-1,-1 1,5-2,-5 0,0 0,-1-1,0 0,-2-1,1 0,-3 1,-1 0,-1 2,1 1,-2 0,1 1,-1 0,2 0,-1 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529 312,'3'1,"0"0,0 2,0-3,0 0,0 0,0 0,1-1,-1 0,0 0,0 1,1-1,-1 1,0 0,0 0,0 1,0-1,0 1,0 0,0-1,0 0,0 0,0 0,0 0,0-1,0 1,0 0,0-1,0 1,0 0,0 0,0 0,0 1,0 0,0 0,0 0,0-1,0 0,0-1,0 1,0-1,0 0,0 0,0 1,0 1,0 0,0 0,0-1,0 1,0-1,0 0,0-1,0 1,0-1,1 0,-1 0,0 1,0 0,0 0,0 0,0-1,0 1,-1-3,0 0,0-1,-1 1,1 0,-1 0,-1 0,0 0,-1 0,-2 1,0 1,0 0,0 0,0 1,0 0,0 0,0 0,0 0,0 0,-1 0,0 1,1-1,-1 0,0 0,1-1,0 1,-1 0,1-1,-1 1,1-1,0 1,0-1,0 1,0 0,0-1,-1 1,1 0,0-1,0 1,-1-1,0 1,-1-1,0 1,2 1,0-1,0 0,0 0,-1 0,0 0,1 0,-1 0,1 0,-1 0,1 0,0 0,-1 0,1 0,-1-1,1 1,0 0,0 0,-1 0,1-1,0 1,0 0,0 0,0 0,0-1,0 1,0 0,0 0,0 0,-1 0,1 1,0 0,1 2,-1 0,1 0,0 0,1 0,-1 0,2 0,0 0,0 0,3 0,-3 0,3-1,0 0,0-1,0 0,0-1,0 0,0 0,0 1,0-1,0 1,0-2,0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43,'4'0,"-1"-1,0 0,0 0,0 2,-4 3,-1 0,2-1,-2 0,-1 0,-1-2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296 365,'3'-1,"2"1,-1 1,0-1,3 0,-4 0,0 0,2 1,0-1,-2 1,0-1,4 1,-2 0,-1-1,-1 0,2 0,-2 0,0 0,0 0,1 0,0 0,-1 0,0 0,0 0,1-1,0 0,-1 0,0 1,0 0,0-1,0 1,0 0,0-1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652 367,'3'-1,"0"1,1 1,0-1,2 0,-1 0,-1 1,-1-1,2 0,-2 0,0 0,0 0,0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370 418,'3'2,"-1"1,1-2,1-1,-1 0,0 0,0 0,0-1,0 0,0 1,0-1,0 0,1 0,0 1,-1-1,0 2,0 1,0-1,0 0,0 0,0-1,0 2,0-2,0 0,0-1,0 1,0-1,0 1,0-1,0 0,0 1,0-1,0 1,0 0,0 0,0 1,0 1,0-1,0-1,0 1,0-1,0 0,0-1,0 0,0 0,0-1,0 1,0 1,1 0,-1-1,0 1,0 1,0 1,0-1,0 0,0-1,0 0,0-1,0 1,0-1,0-1,0 2,0-1,0 1,0 1,-2 2,2-2,0 0,0-1,0-1,0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503 359,'0'4,"0"2,0-3,1 3,-1-3,0 0,1-6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499 375,'2'-3,"1"2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501 386,'3'0,"0"-3,0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518 368,'-3'-1,"6"-1,0 2,1-1,-1 1,-1 3,-3 0,-2-1,-1 1,1-1,0-1,7-1,0-1,-1 0,0 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524 358,'-1'4,"0"0,-1 3,-1-3,2 0,0-1,0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522 379,'3'3,"-1"0,1-2,0 1,0 0,0-1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555 357,'-3'-1,"1"4,0 1,1 0,1-1,0 0,0 1,0 0,0-1,1 0,2-2,-3-4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632 358,'-3'3,"3"0,0 2,0-2,-1 1,1-1,0-6,1-1,0 1,1-1,-1 1,-1 0,1 0,-1 6,0 0,0 0,-1 0,1 0,0 0,0 1,-1-1,1-6,1 0,-1-2,1 2,1-1,-1 1,1 0,1 1,0 1,0 1,-1 3,-1 0,-1 0,0 0,0 2,0-1,-1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44,'-2'3,"0"0,0 0,0 2,2-2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552 370,'2'-3,"1"3,0-1,0 1,0 3,-2 0,-1 0,1 0,-1 0,0 0,0 0,0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551 379,'3'-2,"0"1,0 1,0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557 384,'3'1,"0"-1,1 0,-1-2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578 356,'-4'5,"3"-1,1-1,-1 1,1-1,0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577 367,'0'-3,"3"2,0 1,0 2,-2 1,0 1,-1-1,-1 0,-1 0,0 0,-1 0,0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578 377,'3'2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611 370,'0'-3,"-1"0,-2 4,0 2,-1 1,0 1,2-1,2-1,0 0,4-3,0-2,0-1,-1 0,0 0,-3 0,-3 3,1 3,1 0,1 0,1 0,3-2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577 374,'3'3,"0"-1,0-2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617 370,'1'3,"-2"0,1 0,-1 0,0 0,1-6,1 0,2 0,-1 0,1 0,-1 6,-2 0,0 0,0 0,0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637 374,'-3'0,"2"3,2 0,3-1,-1-1,-1 2,-6 0,1-1,0-1,-1 0,1-1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28,'-1'3,"0"0,1 0,0 2,0-2,1 0,1-6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721 420,'3'-2,"0"2,0 0,0 0,0 1,0-1,0 0,0 1,1-1,0 1,-1-1,0 0,0 0,1 1,-1-1,0 0,0 0,0 0,0 0,0 0,0 0,0 0,0 1,1-1,-1 0,1-1,-1 1,0 0,0-1,0 1,0 0,0-1,0 1,0 0,0 0,1 0,-1 0,0 0,0 0,1 0,-1 0,0 0,0 0,0 0,0 0,0 0,0 0,0 0,0 0,0-1,0 1,0 0,1 0,-1 0,0 0,0 0,0 0,0 0,0 0,0 0,0 0,0 0,0-1,0 1,0 0,0 0,0 0,0 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137 469,'3'0,"0"0,0-1,0 0,1 0,-1 0,0 1,0 0,0 0,0 1,0-1,0 0,0 0,0 0,0-1,0 2,0-1,0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300 470,'3'0,"0"0,0-1,0 0,0 1,0-1,1 1,-1-1,0 1,0 0,0 0,0 0,0 0,1-1,-1 1,0-1,0 1,0 0,0 1,0-1,0 0,0 1,0-1,0 0,0 0,0 0,0 0,0 0,0 0,0 0,0 0,0 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467 471,'0'-3,"3"2,0 3,1 0,0-1,0-1,-1 0,0 0,0 1,1-1,-1 0,0-1,0 1,0 0,0-2,0 2,1-1,-1 1,0-1,0 1,1 0,0 0,-1 0,0-1,0 1,0 0,0 0,0 0,1 0,0 0,-1 0,0 0,0 1,0-1,0 0,1 0,-1 0,0-1,0 1,0 0,0 0,0 0,0 0,0-1,0 0,0 1,0 1,0 0,0-2,0 1,0-1,0 1,0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771 474,'3'-1,"0"2,0-1,0 0,0 0,0 0,0 0,0 0,0 0,0 1,1-1,-1 0,0 0,0 0,0-1,0 1,0-1,0 1,0-1,0 1,0 2,0 0,0-1,0-1,0 0,0 0,1 0,-1-1,0 0,0 0,1 0,-1 0,1 0,-1-1,0 2,0-1,0 1,0 2,0-1,1 1,-1-2,0-1,0 1,1-2,-1 2,0-1,0 1,0 0,0-1,0 1,0-1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1026 473,'3'1,"1"-1,-1 1,0-1,1 0,1 0,-1 0,-1 0,1 0,0 0,0 0,-1 0,1 0,0 0,0 0,1 0,-1 0,0 0,-1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159 519,'3'-2,"1"2,1-1,-1 0,0 1,0-1,1 0,-1 0,1 1,-2-1,0 1,1-1,-1 1,1 0,-1 0,0 0,0 0,0-1,1 1,-1-1,0 1,0 0,0 0,0-1,0 1,0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409 521,'3'0,"0"0,0 0,0 0,1-1,0 0,0 1,-1 0,0 0,0 0,1 0,-1 0,0 0,0 1,0 0,0-1,0 0,0 0,0 0,0 0,0 1,0-1,0 1,0-1,0 0,0 0,0 0,1 0,-1 0,0 0,0 0,1-1,-1 1,0 0,1 0,-1-1,0 1,0 0,1 0,-1 0,1 0,1 0,0-1,-2 1,0 0,0 0,0 0,1 0,-1 0,0 0,0 0,1-1,-1 1,0 0,0 0,1 0,-1 0,0 0,0 0,0 0,0 0,0 0,0 0,0 0,0 0,0 0,0 0,0 0,0 0,0 0,0 0,0 0,1 0,-1 1,0 0,0-1,1 0,-1 0,0 0,0 0,1-1,-1 1,0 0,0 0,0-1,0 0,0 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756 136,'-2'3,"5"-3,-1-3,1 1,-1-2,0 1,-1 0,-1 0,-1 6,-1 1,1-1,0 0,-1 1,1 0,0-1,1 1,0-1,4-3,-1-2,0-1,0 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787 144,'-2'3,"1"0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42,'1'-3,"2"1,0 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797 134,'3'-1,"-1"4,-2 0,0 0,0 0,-1 0,-2-4,4-2,1 0,2-1,-1 2,0 0,0 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828 133,'2'0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828 143,'2'0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870 126,'3'-2,"2"0,-2 1,0 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871 129,'-2'4,"1"-1,0 1,0-1,1 0,0 0,1 0,2-2,0-1,0 0,0 0,0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914 127,'3'-2,"0"4,-1 1,1-2,-3 2,-3-1,0-1,0 0,0 0,0-1,6-1,2 0,-2 2,-1 2,-2 0,-3-1,-1-1,1-1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948 145,'-3'1,"0"1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973 128,'3'0,"0"1,-1 2,-4 0,-2 0,1-1,-1 0,3 1,4-2,0-1,1 1,-1-1,0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998 132,'-3'1,"0"4,3 0,3-2,3-2,-3-3,1 0,-2-1,-3 0,-2 2,0 0,0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1020 124,'0'-3,"3"4,0 0,-2 2,-1 3,0-2,0 0,0-1,0 0,0 0,-3 0,0-3,0 0,0 0,-1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53,'4'-2,"0"-2,0 0,-1 2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946 144,'-3'2,"0"1,0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773 171,'1'3,"-1"1,0-1,0 0,0 0,-1-6,3 0,-1 0,1 0,1 1,0-1,0 2,-1 5,-2-1,0 1,0-1,-2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805 175,'-3'-2,"0"6,2-1,0 0,2 0,2-2,1-1,1-3,-3 0,-2-1,-3 2,0 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822 175,'-3'2,"3"1,0 0,0 0,3-2,-1-4,1 1,-1-1,1 0,-4 6,1 0,0 0,4-2,-1-2,0-1,-1-1,0 0,-3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868 175,'0'-3,"-3"2,0 2,0 2,0 0,1 0,1 0,5-1,0-4,-1 0,0 0,0-1,-6 2,1 4,1 0,1 0,3-1,0-2,0-1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880 176,'0'3,"-1"0,0 0,0 0,3-6,0 0,1 0,0 0,0 1,0 5,-3 0,0 0,0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914 175,'-3'-1,"-1"1,2 3,2 1,5-1,-2-1,-6 0,-1-1,0 0,1-1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936 181,'3'-1,"0"1,0 0,0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938 190,'4'0,"0"-1,0 1,-1-1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988 171,'0'-3,"-1"6,-2 1,-1 0,1 0,1-1,5-1,1-2,-1 0,0-1,0 0,2-1,-2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32,'3'-1,"0"0,1 1,-2 3,-4 0,-1 0,-2 0,1 0,8-3,-1-1,0-1,0 1,0-1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995 176,'-3'1,"2"2,-2 1,1-1,1 0,0 0,1 0,0 0,3-2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1010 198,'2'0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790 264,'-1'3,"-1"0,0 0,-1 1,0 0,0 0,3-1,3-2,0-1,0 0,0-1,1 0,-1 0,0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797 272,'-3'-1,"1"5,1-1,0 1,0 0,1 0,0 0,0-1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821 266,'1'5,"-2"-2,0 4,0-3,1 0,0 0,1-1,0-6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811 276,'0'-3,"0"7,0-1,0 0,0 0,3-4,0 0,0 0,0 0,0 0,-1-2,-5 6,3 0,0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809 293,'-1'3,"1"0,3-1,0-3,1 0,0-2,1 1,-2 0,-5 5,2 0,0 0,3-2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842 273,'3'-2,"0"1,0 1,-3 3,-2 0,1 3,-1-3,2 1,-1 0,1-1,1 0,-2-6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841 288,'3'-3,"1"1,-3 6,-4 0,1-1,-1 0,2 0,4-1,0-4,0 1,-1-2,1-1,-1 1,-1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858 273,'0'3,"0"0,-1 0,1 0,-1 0,1 0,2-6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22,'-2'3,"2"1,-2 0,0 0,1 0,-1 1,0-1,0-1,2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861 273,'3'-2,"0"1,0 1,0 0,-3 4,0-1,-1 1,0-1,1 1,-1-1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866 282,'-3'3,"2"0,-2 0,0 3,1-3,2 0,0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864 296,'-1'3,"1"0,3 0,1-2,0 0,-1-3,0-1,-2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902 269,'-1'4,"0"-1,-1 2,1-2,-1 1,1-1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899 282,'-1'3,"1"1,0-1,0 0,0 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913 272,'1'3,"0"0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910 282,'3'-3,"0"2,0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912 287,'-2'3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922 286,'-2'3,"1"0,-3 0,0 0,0-2,1 0,6 0,0-2,0 1,0 0,0 0,0 0,1 0,-1 1,0-1,0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946 271,'-2'3,"2"1,1-1,2-2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49,'1'4,"2"-2,0 1,2-1,-1 1,-1-1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948 267,'-3'0,"6"-1,0 0,2 0,0 0,-1 0,2 1,-2 0,-1 0,-1 3,-2 0,0 0,-1 0,-2-1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962 268,'-3'0,"2"3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968 266,'-2'3,"2"0,-1 0,-1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954 277,'3'-1,"0"1,0-1,0 0,0 1,0-1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954 285,'3'-1,"1"0,0 0,0 0,-1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963 277,'-1'3,"-2"1,2-1,0 0,0 1,1-1,0 0,3-3,-2-3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961 291,'1'-3,"2"3,0-1,0 1,0 0,-2 3,-1 0,0 0,0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963 294,'2'-3,"2"3,-1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966 296,'3'0,"0"0,0-1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957 303,'4'0,"0"0,-1 0,1 0,-1 0,1 0,-1 0,0 0,0-1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18,'-3'2,"0"3,0-2,1 0,-1 0,6-4,2-3,-2 2,0 0,0 1,-3 4,-4-1,0 1,1-1,1 3,1-1,1 0,0 0,-1 0,2-1,2-3,-1-3,-1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1005 279,'2'0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1007 286,'-1'3,"0"0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1045 277,'0'4,"-1"-1,0 1,0-1,0 1,1 0,0-1,3-1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1074 282,'3'0,"0"1,0 0,-2 2,-2 0,-2-2,0 1,0-1,0 3,2-1,4-2,1-1,-1 0,0 0,0 0,0-2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1120 281,'-1'-3,"4"3,0 0,0 1,-1 2,0 0,-3 0,-2-1,0-2,0 1,0-1,6-1,0 2,1 1,-2 1,-2 0,-4-2,0 0,0 0,1-1,0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970 325,'-3'-1,"-1"4,2 0,1 0,1 0,2 0,1-1,-1 1,-2 0,-4-1,1-2,0 0,3-3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963 332,'3'-1,"0"0,0 1,0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1014 327,'0'-3,"0"6,-3 0,1 1,-1 0,1 1,1-1,0 0,4-3,1-1,1-2,-2 0,-2-1,-4 1,-1 2,1 0,0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1057 329,'3'-1,"0"1,0 0,0 0,-3 3,-1 0,-1 0,1 0,1 0,-2 1,1-1,1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1109 328,'-1'-3,"-2"4,-1 2,1 0,2 0,3 0,2 0,-2 1,-1 0,-3-1,-1-2,-1-1,1 0,1-3,4 0,0 0,2 0,-1 1,1-1,-1 1,0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37,'-3'0,"6"-1,0 0,2-1,-1 0,-1 3,-3 4,0-2,0 1,-1 1,1-2,0 0,0 0,2 0,-2-6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983 365,'-2'3,"0"1,2-1,-1 0,1 0,0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988 374,'0'3,"0"0,4-1,-1-2,0-2,0-1,0 1,-3-1,0 0,-3 2,-1 0,1 1,0 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1045 367,'-1'4,"-1"-1,0 0,1 1,0-1,4-3,0-2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1065 365,'-4'0,"1"2,1 1,-1 0,2 0,1 0,4-1,-1 0,-6-1,0-1,0 1,2-4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1057 373,'3'-1,"0"1,0 0,0 0,0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1109 372,'3'-2,"0"2,0 2,-4 1,-2-1,-1 1,3 0,4-1,0-2,0 0,0-1,0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1136 372,'-2'3,"1"0,0 1,0 0,1 0,0-1,1 0,1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1031 266,'0'3,"-1"1,-1 1,1-2,1 0,-2 5,1-4,0 0,1 2,0-3,1 0,1 0,-2-6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1031 264,'3'-2,"0"3,1 0,-1-1,1 0,0 0,-1 0,0 1,-4 2,1 0,0 0,0 0,0 0,0 1,0 0,0-1,0 1,-1-1,1 0,0 1,0 0,0-1,-1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1026 313,'3'0,"0"1,1-1,-1 0,2 0,-2 0,0 1,0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37,'-2'3,"2"2,0-2,0 0,1 0,0 0,-1-6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1053 224,'0'3,"-1"1,1 0,0-1,0 1,-1 0,0 1,1-2,0 0,0 0,1 0,-2-6,0 0,0 0,1 0,-1 0,1 6,-1 1,1-1,0 0,0 0,1 0,2-2,-1-4,0 0,1 0,-2 0,1 0,0-1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997 356,'3'-1,"1"1,-1 0,0 0,1 0,-1 0,0 0,0 0,-6 0,0 0,0 0,0 0,0-1,0 1,-1 0,1 0,7 0,-1 0,0 0,0 0,0 0,0 0,0 0,0-1,2 0,-8 2,0 0,0-1,0 0,-1 0,1 0,0 0,6 0,2 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967 117,'-1'3,"0"1,1-1,-1 0,1 1,-1-1,1 1,-1 0,1 0,0 0,-1-1,1 0,-1 1,1-1,1 0,0 0,2-3,-1-4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976 113,'3'-1,"0"1,1 0,1-1,0 1,-2 0,2 0,0 1,-1 0,0 0,0-1,-1 1,0 0,-2 2,0 0,-1 0,0 1,0 0,-1 0,1 0,-1 0,1-1,0 0,0 0,0 0,0 0,0 0,-1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966 154,'3'-1,"2"1,-1 0,0 0,0 0,0 0,4 0,-4 0,-1 1,1-1,0 1,0 0,1 0,-1 0,0 0,0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1052 355,'3'-1,"0"1,0 0,1-1,0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1095 359,'4'-1,"-1"1,1 0,-1 0,0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981 392,'3'-1,"0"1,1 0,0 0,0 0,-1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1035 390,'4'0,"0"1,1 0,-1 0,0-1,0 0,-1-1,1 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1104 396,'4'-1,"1"1,-2 1,1 0,0 0,0-1,-1 1,0-1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149 479,'-3'2,"6"-2,0-1,0 0,0 1,0-1,1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45,'3'-2,"0"0,0 1,0 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 370,'-1'3,"0"1,0 0,1-1,1 0,-1 1,1-1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363,'0'-3,"3"2,1 1,-1 1,0-1,0 1,1-1,0 1,0-1,-1 0,0 0,0 0,0 1,0 0,-1 2,-2 0,0 0,-2 1,2-1,-1 0,1 0,-1 1,0-1,0 0,1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 394,'3'-1,"0"0,0 1,0 0,2 0,-1 0,0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907 150,'3'0,"0"0,0 0,0 0,0 0,0 1,0-1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1064 239,'1'-3,"-4"5,1 1,-1 0,2 1,-2-1,1 2,-1-1,0 2,0-1,0 1,-1-2,2 0,0-1,1 0,-1 2,1-2,1 0,3-3,-1-3,0 0,2-1,1 0,-3 1,1 0,-1 0,0-1,0 0,0 1,0-1,1-1,0 0,-1 1,-6 8,1 0,1-1,-2 2,3-2,-2-1,2 2,-1-1,0 0,-2 2,2-2,-1 0,7-4,0-2,-2 0,2-1,-2 1,0 0,0-1,0 1,1 0,-2 0,1 0,-4 6,-1-1,1 1,0 1,0 0,-1 0,2-1,-2 0,2 0,-2 0,-2 5,3-5,5-5,0 0,-2-1,2 1,0-1,-1 0,2-2,-2 1,0 0,1-2,-7 9,2 2,0-1,-2 4,2-4,0 0,0 1,0-2,1 0,-1 0,1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265,'-2'4,"0"2,1-3,0 1,-1 0,1 0,0-1,0 2,1-1,0-1,2 0,1-3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 263,'3'0,"2"0,-1 0,-1 1,0 1,-2 1,0 0,-1 0,-1 0,0 1,1-1,-1 1,1-1,0 0,0 1,-1 0,1-1,-1 0,1 0,0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 311,'4'0,"0"1,0-1,0 0,1 0,-1 0,-1 0,0 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1105 317,'-3'-1,"0"2,0 2,1 0,0 2,0 0,0-2,1 1,-1 0,1-1,0 0,1 1,2-1,2 0,-1-1,0-1,0 0,0-1,1-2,0 0,2-1,-3 0,0 0,-2 0,3-1,-3 0,1 1,-1-1,-2 1,-3 0,0 2,0 0,0 0,0 0,0 1,1-1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 359,'-3'2,"1"1,1 1,1-1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51,'4'-2,"-1"2,1-2,-1 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1090 365,'-3'2,"1"1,0 0,1 1,-1-1,1-6,1 0,-1 6,5-2,-1-1,0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 414,'-2'3,"0"3,1-3,1 0,-1 0,-1 0,1 1,1-1,-1 0,1 1,-1-1,1 0,0 0,0 1,0-1,0 0,0 1,0 0,-1-1,-1-6,2 0,0-1,-1 1,0 7,1-1,0 2,0-2,1 0,2-1,1-3,-1-2,1 1,-1-1,-1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953 500,'-1'3,"1"0,0 1,0-1,0 1,-2 0,1-1,1-6,0 0,1 0,2 0,-1-1,1 1,1 0,-1 1,-3 5,0 0,0 1,-1-1,1 0,-1 0,1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979 506,'-3'3,"2"0,1 1,-1-1,2 1,3-5,0-1,-2-1,0 0,-1 0,-1 0,-3 2,0 0,0 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993 506,'0'3,"0"0,0 0,1 0,-1 0,1 0,2-6,0-1,-2 1,2 0,-2 0,-2 6,0 0,1 0,0 1,3-2,0-6,-2 1,2 0,-2 0,-1 0,-3 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510,'0'-3,"-3"2,1 4,0 0,0 0,1 1,0-1,4-1,0-4,0-1,-2 0,2 0,-2 0,-4 6,2 0,0 0,0 0,2 0,2-4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 509,'-2'3,"1"0,1 0,-1 0,1 0,0-6,2 0,0 0,-1 0,2 1,0 1,-3 4,0 0,0 0,-1 0,1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1067 512,'-3'1,"1"2,2 0,1 0,2-1,0-1,-6 1,0-2,0-1,0 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1087 514,'3'0,"0"0,0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524,'-4'0,"7"1,0-1,0 0,0 0,0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23,'4'-2,"-1"2,0 0,-3 3,-1 1,-2-1,-1-1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1116 502,'3'0,"0"0,1 1,-1 0,-2 2,-3 0,0 0,-1 1,1 0,0-1,1 0,0 0,2 0,-1 0,-1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1138 537,'3'2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952 535,'-3'-2,"6"3,1 0,-1 0,0 0,0 0,1-1,0 1,0-1,1 1,-1-1,0 1,1-1,-2 0,0 0,0 0,2 1,3-1,-5 0,0 0,0 0,2 0,-1 0,1 0,1 0,-2-1,0 1,0 0,-1-1,1 1,0 0,-1 0,0 0,0 0,0 0,0 0,0 0,0 0,0 1,0-1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922 551,'1'3,"-1"1,0-1,0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922 548,'3'1,"0"-2,0 1,0-1,0 1,0 0,0 1,-2 2,-1 0,0 1,-1-1,-2-1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925 557,'2'-3,"1"3,1 0,-1 0,0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925 565,'3'-2,"0"2,1-1,-1 1,0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918 572,'-3'0,"6"0,1 0,-1-1,1 1,0-2,-1 2,1-1,0 1,0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919 573,'-1'4,"1"-1,0 2,0-2,0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921 579,'3'-1,"0"1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27,'-4'4,"3"-1,-2-1,1 2,0-1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920 586,'3'-2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919 592,'3'1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927 577,'-3'3,"2"1,1-1,0 1,0-1,0 0,3-4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933 581,'1'-3,"2"3,0-1,0 1,-2 3,-3 0,0 0,0 0,-1 0,0-2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931 586,'3'1,"0"2,0-1,-1 1,0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972 558,'1'-3,"-2"7,-1-1,0 0,0 0,0 0,5-6,0 1,1-1,-1 2,0 0,-4 4,-2 0,1 0,-1 0,1 0,-1-1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965 572,'2'0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982 574,'-3'0,"0"3,0 0,0 0,2 0,4-6,0 2,0-1,0-1,0 2,0 0,-3 4,-2 0,0 0,1 0,-2 0,2 0,-2-1,0 1,0 0,0-1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970 589,'1'3,"2"-1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567,'-1'4,"1"-1,-1 1,1-1,0 0,0 0,0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35,'-1'3,"-2"0,1 0,0 0,5-6,0 1,1-1,-1 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 580,'3'0,"1"0,0 0,0-1,-1 1,0-1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1039 562,'3'-2,"2"1,-1 0,0 1,-5 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1037 563,'-1'3,"0"0,0 1,-1 0,1 0,1-1,0 0,0 0,-1 0,-2-3,0-1,3-2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 574,'-2'3,"1"0,0 0,1 0,0 0,2-6,-1 0,1 0,0 0,0 0,1 3,-3 3,0 0,0 0,0 0,0 0,0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1072 574,'-1'-3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1070 585,'-1'3,"4"-6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 559,'-3'2,"2"2,-1 0,1-1,0 0,1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 571,'2'-3,"1"3,0-2,0 2,-2 3,-2 0,0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1091 576,'-3'3,"2"0,-2 0,1 0,-1-1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589,'3'0,"0"0,0 2,0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37,'-1'3,"1"1,-1 0,1-1,0 0,1 0,-1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1109 599,'2'0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913 611,'-1'-3,"5"3,-1 2,1-2,0 1,0-1,1 0,5 0,-4 0,1 0,-1 0,-1 0,2 0,-1 0,0 0,1 0,-1 0,0 1,0-1,-1 0,1 0,0 0,-3 0,2 0,-1 0,0 0,-1 0,0 0,0 0,1 0,1-1,-8-1,0 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910 617,'4'-1,"1"0,-2 0,1 1,1 0,0 1,0-1,2 0,-1 0,2 0,-2 0,1-1,0 1,-1 0,1 0,0 1,0-1,0 1,-1-1,1 0,-1 1,0-1,1 0,-2 0,0 0,0 0,-1 0,0 0,-1 0,0 0,0 0,0-1,0 1,-4-3,-2 3,0 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401 519,'3'2,"0"-2,0 1,0-1,0 0,0 1,0-1,0 0,0 0,0 0,0 0,0-1,0 1,0 1,0-1,1 0,-1 0,0 0,0 0,0 0,0 0,0 0,2 0,-1 0,-1 0,0 0,0 0,1 0,-1-1,0 1,0 0,1 0,-1 0,0 0,0 1,0-1,0 0,0 0,0 0,0 0,0 1,0-1,1 0,-1 0,0 0,0 1,0-1,2 0,0 0,-1 0,-1 0,0 0,0 0,1 0,-1 0,0 0,1 0,0 0,0 0,0 0,1-1,-2 1,0 0,0 0,0 0,0 0,0 0,1-1,0 1,-1 0,0-1,0 1,0 0,1 0,-1 0,0-1,0 1,1 0,-1 0,0 0,1 0,-1 0,0-1,0 0,0 1,0 0,0 2,0-2,1 0,-1 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354 575,'3'1,"0"1,-1 1,1 0,0-1,0-2,0 0,0 0,0 0,0 0,1 0,-1-1,0 1,1-1,-1 0,0 1,1-1,1 1,-1-1,0 1,-1 0,0-1,0 1,1 0,-1 0,0 0,0 2,-2 1,2-1,0-1,0 0,0-1,0 1,1-1,-1 0,1 0,0 0,0 0,0 0,1 0,-1-1,1 1,-2 0,0-1,1 1,0-1,-1 1,2-1,-2 1,1-1,0 1,-1-1,0 1,1 0,0-1,-1 1,1 0,-1 0,0 0,0 0,0 0,0 1,0 0,0 1,0-1,0 0,0-1,1 0,-1 0,0 0,1 0,0 0,-1 0,0-1,1 1,1-1,-1 1,0-1,1 0,-1 0,-1 1,1-1,0 0,1 0,-1 0,0 1,-1-1,0 1,1 0,1 0,-2 0,1 0,-1 0,0 1,0 1,0 1,0-2,1 1,-1-2,0 0,0 0,1 0,0 0,-1 0,2 1,0-1,-1 0,1 0,-2 0,0 0,0 0,0 0,2 0,-2-1,3 1,-1-1,-1 0,-1 1,2-1,-2 0,3-1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107 479,'3'-1,"0"3,0-1,0 0,0 0,0 1,0-2,0 0,0-1,0 0,0 0,0 0,0 1,0-1,0 0,0 0,0 1,0 1,0 1,0-2,0 0,0-1,0 1,0 0,1-1,-1 0,1 0,-1 0,0 1,0 2,0-1,0 0,1-1,-1 0,0-1,0 0,0-1,0 1,0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269 481,'3'0,"0"0,0 0,1 0,-1 1,0-1,0 1,1-1,0 0,-1 0,0 0,0 0,0-1,1 1,-1 0,0 0,1 1,-1-1,0 0,0 0,1 0,-1 0,0 0,0 0,0 0,0 0,0 0,2 0,-2 0,1 0,-1 0,0 0,1 0,0 0,0 0,0 0,0 0,0 0,-1 0,2 0,-2 1,0-1,0 0,0 1,0-1,0 0,0 1,0-1,0 0,0 0,0 0,0 0,1 0,-1-1,0 1,0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586 481,'3'-1,"2"2,-1-1,1 0,-2 0,3 0,-3 0,1 0,0 0,1 0,-1 0,-1 0,0 0,0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569 195,'1'3,"2"0,0-1,0-1,0-1,0 0,0-1,0 0,0-1,0 0,0 1,0 0,0 1,0 2,0-1,0 2,0-2,0-1,0 0,1 0,0-1,-1 0,0 0,0 1,1 1,-1-1,0 1,0 0,0-1,0 0,0 0,0 0,0-1,0 0,1 1,-1-1,0 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867 249,'3'1,"0"1,0 0,0-2,0 1,0-1,0 0,1-1,-1 0,0 0,1 0,-1 1,1-1,-1 1,0-1,0 1,0 0,0 1,0 0,0 0,0-1,0 1,0 0,0-1,0-1,0 1,1-1,0 0,-1 1,0 0,0-1,0 1,0 0,0 0,2 0,-2 0,0 0,0 0,0 0,0 0,0 1,0-1,0 0,0 1,0 1,1 0,-1-1,0-1,0 0,0 0,2 0,-2-1,0 1,1-1,-1 0,2 0,-1 1,-1-1,0 2,0-1,0 1,0 1,0-2,0 0,1 0,-1-1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53,'3'-1,"2"0,-1 0,1 0,-1-1,0 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144 292,'3'-1,"0"1,0 1,0 0,0-1,0 0,0 0,0-1,0 1,0-1,0 0,0-1,0 2,0 0,0 1,0 0,0 0,0-1,0 0,0 1,0-1,0-1,0 1,0-1,0 1,0 1,0 0,0-1,0 0,1 0,-1 0,0 0,0 0,0-1,0 1,0 0,0 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270 305,'-1'4,"1"-1,0 1,0 1,-1-1,1-1,-1 1,1-1,-1 1,1 0,0-1,0 0,0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279 302,'3'-2,"0"2,0 0,0 1,0-1,0 0,0 0,1 0,-1 0,0-1,0 1,0 0,0 0,0 0,0 0,0 0,0-1,1 0,-1 0,1 0,1 1,-2 0,1 0,-1 0,0 0,1 0,1-1,-1 2,-1-1,0 0,0 1,1 0,-1-1,0 0,0 1,0 0,0 0,0-1,0 1,0 1,0-1,0 1,-3 1,1 0,-1 0,0 0,0 0,-1 1,0-1,0 0,0 1,1-1,0 0,-1 0,1 0,-2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275 351,'3'-2,"0"3,0-1,0 1,0-1,2 0,-1 0,-1 0,0 0,0 0,1 0,0 0,3-1,-3 1,-1 0,1 0,2 1,-3-1,1 0,0 0,-1 0,0 0,0 0,1 0,-1 0,0 0,0 1,1-1,1 0,-1 0,0 0,-1 0,0-1,0 1,1-1,-1 0,0 1,0 0,0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481 347,'2'3,"1"-1,1-1,0-1,-1-2,1 1,-1 0,0 1,1-1,-1 1,0 0,0 0,0 1,0 1,0-1,0-1,0 1,1-1,-1 0,1-1,-1 0,0 1,0 0,0 0,0 1,0 0,0 0,0 0,1-1,-1-1,0 1,0 0,0-1,0 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295 398,'3'-1,"0"1,0 0,1 0,-1 1,1-1,-1 0,0 0,1 0,-1 0,0 0,0 1,1 0,0 0,-1-1,0 0,0 0,0 0,0 1,0-1,0 0,0 0,0 0,0 0,0 0,0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625 394,'3'-1,"0"3,0-1,0 1,-1 1,1-2,0 1,0-1,0 0,0 0,0-1,0 0,0-1,1 0,0 0,-1 0,0 0,0 0,0 0,0 0,0 1,0 0,0 0,0 1,0 0,0 1,0-1,0 0,0 0,0 0,0-1,0 0,0 0,1 0,-1 0,0-1,1 0,-1 0,0 1,0-1,0 0,0 1,1 0,-1 0,0 0,0 1,0 0,0-1,0 1,0 0,0 0,0-1,0 1,0-1,0-1,0 1,0-1,0 0,0 0,0-2,0 2,0 1,0 1,1 0,-1-1,0 0,0 0,0-1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922 402,'3'-2,"0"2,0 0,0 0,0-1,1 1,0 0,0-1,-1 1,2 0,0 0,-2 0,1 0,-1-1,0 1,1 0,0 0,-1 0,0 0,1 1,0-1,0 0,0 0,-1 0,0 0,0 0,1 0,-1 0,0 0,0 0,0 0,0 0,0 0,0 0,0 1,0-1,0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149 453,'-3'-1,"6"1,0 0,0 0,0 0,0 0,1 1,-1-1,0 0,0 0,0 0,0 0,0 0,0 1,0-1,0 0,0 0,0 1,0-1,0 0,0 1,0-1,0 0,0 0,0 0,0 1,0 0,0-1,0 0,1 0,-1 1,0 0,0-1,0 0,0-1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201 506,'2'3,"1"-2,0 0,0 0,0 0,0 0,0-1,0-1,0 1,0-1,0 0,0 0,0 1,0 0,0 1,0 1,0-1,0 1,0 0,0-1,0-2,0 0,0-1,0 1,0 0,0 1,1-1,-1 1,0 0,0 0,0 2,0-1,0-1,0 0,0 0,0 0,0 0,0-1,0 1,0-1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34,'-1'4,"1"-1,0 0,0 0,0 0,1-6,2 0,-1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673 453,'0'3,"-1"3,1-2,0-1,-1 1,1 0,-1-1,-1 4,2-4,0 1,-1 3,1-4,-1 1,1 0,0 0,0-1,0 1,0-1,1 0,0-6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677 449,'3'-2,"0"2,0 0,0-1,0 0,0 1,0 0,0-1,0 1,0 0,1-1,-1 1,0 0,0 0,0 0,0-1,0 1,0-1,0 1,0 0,0 1,1-1,-1-1,0 1,0 0,0 0,0 0,0 0,0 0,0 0,0 0,0 0,0 1,1-1,-1 0,0 0,0 0,0 0,0 0,0-1,0 1,0 0,0 1,0 0,0 0,-2 2,-1 0,-1 0,0 0,-1 0,1 0,0 0,1 1,-1-1,0 1,0 1,0-2,0 1,1-1,-2 0,2 1,-1-1,1 0,-1 0,1 0,-1 0,0 0,0 0,1 1,-1-1,1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662 525,'-3'0,"6"0,0 0,1 0,-1 1,0-1,0 1,0-1,1 0,0 0,0 0,-1 0,0 0,0 0,1-1,2 0,-3 1,0 0,1 0,0 0,-1 0,1 1,0-1,-1 0,0 0,0 0,0 0,1 0,0 1,-1-1,0 0,0 0,0-1,0 1,0 0,0 0,0 0,0 0,0 0,0 0,0 0,0 0,0 0,0 0,0 0,0 0,0 0,0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848 522,'-1'-3,"-2"5,0 1,2 0,-2 1,2-1,0 0,-1 1,1-1,1 1,3-2,0-3,0 0,1-1,-1-1,0 0,0 0,-3 0,0 0,-3 1,0 0,0 0,0 2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875 527,'0'-3,"-3"5,0 3,1-2,0 1,1-1,0 1,2-1,2-1,0-1,1-1,-1-2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892 526,'3'-2,"0"1,0 0,1 1,-1 0,-1 3,-5-3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890 529,'-1'3,"1"1,0-1,-1 1,1-1,-3 0,0-3,2-3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898 533,'0'3,"0"0,0 1,0-1,1-6,1 0,-1 0,2 1,0 1,-1 4,-1 0,-1 0,-1 0,-2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923 523,'3'0,"0"2,-1 1,-1 0,0 1,-1-1,-2 1,0 0,0-1,-1 0,0 0,1 0,1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943 552,'2'0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28,'3'-1,"0"0,1 1,-1 1,-2 2,-3 0,-2 0,-1 0,1 0,7-1,1-4,-1 1,1-2,-3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166 200,'3'2,"0"0,0-1,0-1,0-1,0 0,0 0,0 0,1 0,-1 0,0 1,0 0,0 0,0 0,0 0,0 0,0 1,0 1,0 0,0-1,0-1,1-1,-1 1,0-1,0 0,0 0,0 1,0 0,0-1,1 1,-1-1,0 1,0-1,0 1,0 0,0 1,0-1,0 1,1 0,-1 0,1 0,-1-1,0 0,0 0,0 0,0 0,0 0,1-1,-1 0,0 1,1-1,0 1,0-1,-1 2,0-1,0 1,0 0,0-1,0 0,2 0,0 0,-1-1,0 0,-1 0,1 1,1-1,-1 1,0 0,-1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635 203,'3'-2,"0"2,0 0,0 0,0 0,0 0,0 1,0-1,1 0,-1 0,0 0,0 0,0 0,0 0,0 0,0 0,0 1,0-1,0 0,0 1,0-1,0 0,0 0,0 1,0-1,0 0,0 0,0-1,0 1,0 0,0 0,1 0,-1 0,0 0,0 0,0 0,0 0,0 0,0 0,0 0,0 0,0 0,0 0,2 0,-1 0,1 0,-1 0,0 0,-1 0,0 0,0 0,0 0,2-1,0 1,-2 0,0 0,0 0,0 0,0 0,0 0,0 0,1 0,-1 0,1-1,-1 1,1 0,1-1,-2 0,1 1,-1 0,0 0,0 0,1 0,-1 0,1 0,0 0,-1 0,1 0,1 0,-2 0,1 0,-1 0,0 0,1 0,0 0,-1 0,0 0,0-1,1 1,0 0,-1-1,0 1,0-1,0 0,0 1,0-1,0 1,0 0,0 0,0-1,0 0,0 0,0 1,0-1,0 0,0 1,0-1,0 1,0 0,0 0,0 0,0 0,0 0,0 0,0 0,0 1,1 0,-1-1,0 0,0 0,-2-3,1 0,-1 0,-1 0,0 0,0 0,0-1,0 0,0 1,-3 1,0 1,-1 1,1 0,0-1,-1 1,-1 0,1 0,0-1,-2 1,3 0,0 0,0 0,0 0,-1 0,0 0,-1 0,1 0,1 0,-3 0,3-1,-4 1,4 0,-1 0,1 0,-1 0,-1 0,0 0,1 0,-1-1,-2 1,2 0,1-1,-1 1,1-1,-1 1,0 0,-1-1,-2 1,2 0,2-1,0 1,0 0,-1-1,2 1,0 0,0 0,-2-1,1 1,-1 0,0 0,2 0,-3-1,3 1,-1-1,1 1,0 0,0 0,0 0,0-1,0 1,0 0,-1 0,1 0,0 1,0-1,-1 0,1 1,0 0,0-1,-1 1,1 0,-2 0,2-1,0 0,0 0,0 0,0 1,0-1,0 0,0 0,-1 0,1 0,0 0,0 0,0 0,-1 0,1 1,-1-1,1 0,0 0,-2 1,2-1,0 0,0 1,-1-1,1 1,0-1,0 1,0-1,-1 0,1 0,0 0,0 0,3 4,-1 1,0-2,1 1,-1 0,-1 0,2-1,-1 1,1-1,-1 0,0 1,0-1,1 0,3-3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169 154,'0'3,"-1"3,0 1,0 1,1 0,-1-4,1 0,-1 3,0-1,1-2,1-1,0 0,0 0,0-6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173 152,'3'-1,"0"1,2 0,-1 0,0 2,0 1,-3 0,-1 1,0 0,0 0,0-1,0 0,0 1,0 0,0 1,0-2,0 1,0 0,0-1,0 0,1 0,-1 1,-1-1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163 208,'-3'0,"7"0,0 0,-1 0,0 0,2 1,-2-1,5 1,-3-1,-1 0,-1 0,1-2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619 35,'3'-1,"0"0,1 0,-1 0,0 0,0-1,1 1,-1 0,-6 2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625 28,'0'3,"0"0,0 0,3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637 24,'1'3,"-2"1,0-1,0 0,0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620 50,'3'1,"0"-2,0 0,1-1,1-1,-2 2,0 0,-6 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635 39,'-3'2,"0"3,2-1,-2 1,0-1,1-1,2 1,-2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21,'-1'4,"0"1,0-1,-2 1,1-1,0 0,0-1,1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630 57,'0'4,"0"0,1-1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632 58,'-1'-3,"4"2,1 0,0 0,-1 1,1 1,-3 2,-3 0,-2 1,1-2,-1-1,1 0,6 0,1-1,1 0,-1 0,-1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 35,'-4'0,"1"4,1 0,-1 1,1-1,-1 0,3-1,-1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37,'1'6,"0"-3,1 2,-1-1,0 0,1-1,-1 0,3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 34,'-1'4,"0"1,0 2,0-2,-1 0,2-1,0 0,3-6,-2-1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715 26,'4'-2,"-1"0,0 2,0-1,2 1,-1 0,-1 0,1 3,-2 0,-2 0,0 0,0 0,0 2,0 1,0-1,0 0,0-1,0 0,0-1,0 0,0 0,-1-6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720 50,'0'-3,"3"2,1 0,-1 0,0 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728 36,'-3'2,"2"1,1 0,-1 2,1 0,0-2,1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722 56,'2'-3,"1"3,1 0,-1 1,-4 2,-2 0,0-1,0-1,0 0,6-1,1-1,0 0,0 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722 71,'3'0,"0"0,2 0,-1 0,-1 0,1-1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149 482,'-3'1,"3"3,0 0,0-1,1 2,-1-1,1-1,-1 1,-3-3,0-4,0 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46,'-3'1,"4"2,3-1,-1 1,0-2,0 0,1 1,-1-2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777 24,'-1'-3,"-2"4,1 4,1-1,0 0,0-1,1 0,0 2,0-2,0 1,3-2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771 36,'-3'-1,"7"0,-1 0,1 0,-1 1,1 0,-1 0,0 2,0 0,-1 2,-3-1,-1 0,-2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 48,'1'-3,"2"2,0 1,0-1,-3 5,-2-1,1 0,1 0,-1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 57,'1'-3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 54,'-3'1,"-1"3,2-1,1 0,0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775 63,'3'0,"2"1,-2 0,0 0,0 0,2 1,0-1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787 54,'4'-1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37,'-1'4,"0"0,0 2,0-1,0-1,0 1,3-2,1-4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832 35,'0'-3,"3"2,0 0,0 1,0 3,-2 1,-1 1,0 0,0 0,0 0,-1-1,1 0,0-1,0 0,2-6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50,'3'-3,"0"3,0 0,0 0,-2 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37,'-3'-2,"0"2,2 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831 59,'3'0,"0"0,0-1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819 72,'3'2,"0"-2,0 0,0 0,1 0,3 1,-4-1,3 1,-3-1,0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 45,'-3'1,"0"1,-1 0,1 0,0 0,2 1,3 0,1-1,0 0,0 0,0-2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39,'2'-3,"1"3,1 0,1-1,-2 1,0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939 40,'0'3,"0"0,0 0,0 1,0-1,0 0,-1 1,-1 0,0-1,-1-2,0-1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946 51,'-1'3,"1"0,0 0,0 0,0 0,0-6,1 0,2-1,0 1,0 0,0 4,-2 2,0 0,0 0,-1 0,0 0,-1 0,-1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977 72,'2'0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304 529,'-1'3,"0"1,1-1,0 0,0 1,0-1,0 0,1 0,1-6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302 554,'3'-2,"0"4,0-1,0-1,0 0,1 1,1-1,-1 0,1 0,-1 0,-1 0,2 0,0 0,-1 0,-1-1,0 1,1 0,0-1,0 1,0-1,1 0,-1 1,1-1,0 0,-1 1,1-1,-1 1,1 0,-1-1,0 1,0 0,1 0,2 0,-3 0,4-1,-4 1,-1 0,0 0,0 0,1 0,0 0,2-1,-2 1,1 0,-2 0,2-1,-1 1,1 0,-2-1,1 1,0 0,1 0,-2-1,0 1,0 0,2-1,-1 1,-1 0,0-1,0 1,0 0,0 0,0 0,1-1,0 1,-1 0,0-1,0 0,1 0,-1-1,0 2,0-1,0 0,0 0,0 0,0 1,0 0,0 0,0 0,0-1,0 0,-3-2,-1 0,0 0,2 6,-1 0,0 0,0 0,0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615 521,'0'3,"-2"1,2-1,0 2,0-2,0 1,0 0,2-1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49,'-3'1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278 491,'-2'3,"2"0,0 0,-1 2,1-2,0 0,0 2,0 1,0-3,1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632 507,'0'-3,"3"5,-3 1,0 0,0 1,-1-1,1 0,0 0,0-6,1 0,0 0,1-1,-1 1,2 0,-1 0,1 5,-1 1,0 0,-2 0,0 0,0 1,-1-1,0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704 511,'-2'3,"5"-3,0-2,0 1,2-1,0-1,-2 1,1 1,0-1,0 1,-1 1,-2 3,-3 0,-1 0,1 0,-2 1,2 0,-1 0,1-1,0 1,-1-1,1 0,1-6,2 0,-1 0,1-1,0-2,0 2,0 1,-1 0,1-2,-1-1,0 2,0 0,0-2,0 3,1 6,0 0,0 0,-1 1,1 0,-1-1,1 2,1 0,-2-2,0 0,1 3,-1-3,1 0,-1 0,-1 0,-2-4,0-2,1 0,-2 0,1 2,0-1,-1 0,1 1,0-2,2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767 508,'3'0,"1"-2,-1 1,0 0,0 0,0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781 487,'-1'3,"1"1,0-1,-1 2,1-2,0 2,-2 1,1-1,1-1,0 0,-1-1,1 0,1-6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779 504,'-3'1,"2"3,-2-1,1 2,-1 0,1-1,0-1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772 520,'3'2,"1"1,-1-1,0-2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800 491,'3'-3,"0"3,0-1,0 2,-2 2,-1 1,0 0,-1-1,0 1,0-1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801 503,'-3'-1,"6"0,1 0,-1-1,0 1,-3 4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799 510,'3'1,"0"-2,0-1,0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835 215,'-1'3,"0"0,1 1,0-1,-1 2,1-2,0 0,0 0,0 0,0 1,0-1,0 0,1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801 495,'-2'3,"0"0,2 1,-2-1,1 1,0 0,1 0,0-1,0 0,0 0,3-1,0-3,0-1,1-1,-2 0,0 0,-5 1,-1 1,0 1,0-1,5 4,2 0,0-2,0 1,1-1,-1 1,0-1,0 1,0 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837 510,'3'-2,"1"1,0 0,-1 1,0-1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849 490,'-1'4,"0"1,0 0,0 1,1-2,0-1,-1 0,1 0,0 1,0-1,0 0,-1 0,-2-2,0-1,0-1,0-1,4-1,2 3,0-2,1-1,0 1,-1 0,1-1,-1 0,0 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864 497,'0'-3,"3"3,0-2,1 1,-1 1,-2 3,-2 0,-1 0,1 0,-1 0,-1 0,0-2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861 503,'-3'3,"2"0,-1 3,1-3,1 0,-1 0,1 0,-1 1,2-1,2-1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861 521,'4'-3,"-1"2,0 0,0 1,0-1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871 509,'-3'0,"3"3,-1 0,1 1,-1 0,1-1,-1 0,4-4,0-1,1 1,0 0,-3 4,-1 0,-3-2,0 1,0 0,0-1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918 505,'-3'1,"2"2,-2 0,2 0,-3 1,1 1,1-2,1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902 507,'3'2,"-1"1,0 0,0 1,1-1,-1 0,0 0,0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957 497,'0'-3,"-3"6,2 0,-2 1,0 1,1 0,0-1,2-1,-1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845 212,'3'-2,"1"3,0-1,2 0,-1 0,-1 0,-1 0,1 0,-1 0,1 0,-1 0,2 0,-2 0,1 0,-1 0,0 0,0 0,1 0,0 0,-1-1,0 1,1 0,0 0,-1 0,0 0,0 1,0-1,0 0,0 1,0 0,1-1,-1 1,0-1,0 0,0 1,0-1,0 0,-1 3,-2 0,0 0,0 0,-1 1,1-1,0 0,-1 0,1 1,0-1,0 0,0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970 490,'0'3,"-1"1,1-1,-1 2,0-1,1 0,2-1,-1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952 512,'-3'0,"6"-1,0 1,0-1,0 1,0-1,-2 4,-1 0,-1 0,0 0,0 0,-1 0,0 0,-1-2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956 517,'-3'1,"2"2,-2-1,2 1,-2 0,2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988 499,'1'3,"-1"0,0 0,0 1,0-1,0 1,0-1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983 512,'3'-3,"1"2,0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983 527,'4'1,"-1"-2,0-1,0 1,1-1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1005 503,'2'-3,"1"3,0-1,1 1,0 0,-1 2,-3 1,-3 0,0-2,0 1,-1 0,1 0,0-1,6 0,0-2,0 1,0-1,0 0,0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1021 488,'-3'3,"2"2,-1-2,-1 3,0-1,1 0,0 0,2-2,0 0,0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1011 522,'-2'3,"3"0,2-1,0-1,0 2,0-1,1 0,-2 1,1-1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375 531,'-2'3,"2"1,0-1,0 1,0-1,0 0,1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959 257,'3'-1,"0"0,0 1,0 0,1 0,-1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447 530,'-3'3,"2"0,1 0,0 0,0 1,1-1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512 527,'-3'-1,"2"4,0 1,1-1,0 0,0 0,1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567 523,'-1'3,"1"0,0 0,0 1,1 0,-1 0,1-1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376 572,'-3'2,"2"1,-1 1,1-1,0 0,0 0,1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365 579,'1'3,"2"0,-2 0,2 0,-2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439 569,'4'2,"-2"1,-1 0,-3 0,-1-1,0 1,0-1,6-1,1 0,0-1,-1-1,0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461 575,'-2'3,"1"0,0 0,0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455 580,'1'3,"2"0,0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503 565,'3'-1,"0"1,-1 3,-4 0,-1 0,0-1,0-1,7 0,0 0,-1 1,-2 1,-4 0,0 0,0-1,0-2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526 573,'-2'3,"0"1,1-1,0 0,-1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531 277,'-2'3,"2"1,0-1,0 0,0 0,0 0,0 0,0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518 579,'-1'-3,"1"6,1 0,-1 0,2 0,1 0,0-2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580 564,'-3'-1,"2"4,-1 0,1 0,0 0,1 0,4-1,0-3,0 1,-1-1,0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586 569,'-3'2,"2"1,0 1,1-1,0 0,2 0,1-3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603 573,'-3'1,"1"2,0 0,0 0,2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594 574,'-3'0,"3"3,2 0,0 0,1-2,1 1,0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340 481,'0'3,"-1"0,1 1,-1-1,1 0,3-3,-1-3,0 0,0 0,-1 0,0 0,1 0,-4 6,2 0,0 1,-1-1,1 1,0 2,-1-2,-1-1,-1-1,0-3,0-1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415 506,'-1'-3,"1"6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373 484,'-3'-1,"0"3,0 0,0-1,6-1,0 0,0 1,0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361 498,'3'-1,"0"2,0-1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395 481,'-3'1,"1"2,-1 0,2 0,-2 0,3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534 279,'3'0,"0"0,0 1,0 1,-3 1,0 0,0 0,0 0,0 1,1-1,-1 0,0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382 485,'1'3,"2"-1,-1 1,0 0,-1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327 484,'-3'1,"0"1,6-1,0-1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318 500,'3'-1,"0"3,0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309 479,'-3'2,"2"3,0-2,0 0,0 1,0-1,1 0,0 0,0 0,2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323 490,'3'1,"0"0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806 92,'4'-1,"0"1,0 0,0 0,1 0,-1 0,6 1,-3-1,-1 0,4 0,-3 0,-1 1,0-1,2 0,-2 0,0 0,8 0,-8 0,2 0,-2-1,0 1,0-1,-1 1,2-1,-2 1,-1 0,0-1,1 1,-1 0,1 0,-2 1,2-1,-1 1,-1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658 117,'5'0,"-1"0,0 0,0 0,-1-1,0 1,1-1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661 126,'4'0,"0"0,0 0,-1 0,1 0,-1 0,1 1,-1-1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721 111,'0'-3,"-1"6,1 1,-2 1,0 0,2-1,3-2,1-5,-2 0,0-1,0 0,1 1,-3 0,0 0,-1 6,1 1,0 0,-1 0,1-1,-1 4,0-2,0-2,0 0,0 0,0 0,-2-2,0-1,0-1,0-3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755 108,'0'-3,"1"7,-1-1,-1 1,0-1,1 1,0-1,1-6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538 305,'3'0,"0"-1,0 1,0-1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756 108,'3'-2,"1"2,0-1,0 2,-2 2,-2 1,-2-1,-1-1,-1 1,1-1,6-3,0 1,0-1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751 133,'-1'3,"1"1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767 133,'3'1,"-1"2,1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800 113,'6'-3,"-3"2,1 1,-1-1,0 1,0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811 100,'-1'3,"-1"1,0 1,-1-1,1 1,-1-2,-1 4,3-3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802 129,'-1'4,"-1"0,2-1,-1 0,2 0,2-5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807 121,'3'-2,"0"2,0-1,0 4,-3 2,0-2,0 1,0-1,0 0,-1 0,1 1,0-1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807 130,'1'-3,"2"3,0-1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806 138,'4'-1,"-1"1,0 0,0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857 109,'5'-1,"-2"0,0 1,1-1,-1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565 282,'-2'3,"2"0,-1 0,0 0,1 1,2-1,-1-6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855 110,'-2'4,"2"-1,-1 1,0 1,1-1,-1-1,0 0,1 0,-3-2,-1 0,3-4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866 121,'-3'1,"2"3,1 1,-1-2,1 0,1-6,1 0,0 0,2-2,0 1,-2 7,-2 1,0-1,0 0,0 0,-1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922 109,'-4'0,"1"2,-1 2,0-1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906 128,'0'-3,"4"2,-1-1,0 1,0 0,0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918 115,'-1'3,"0"1,1 0,0 0,0-1,0 0,0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916 119,'-2'3,"-2"2,1 0,0-2,0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912 132,'3'-1,"0"1,0 1,0-1,0-1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929 120,'-1'4,"1"-1,3-2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931 117,'4'-2,"-1"1,1 1,-1 1,-1 3,-5 0,0-1,0-1,0-1,0-1,6 0,0 0,0 0,0 0,-1-3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940 108,'-1'3,"1"1,0 1,-1 0,0 0,1-1,-1-1,1 0,0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154 491,'0'3,"0"0,0 0,1 0,-1 0,0-6,2-1,-1 1,-1 0,1 0,2 2,-2 4,1 1,-2-1,1 0,-1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567 281,'1'-3,"2"3,0 0,0 0,0 2,-2 1,-1 0,0 1,1-1,-1 0,-1 0,-2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956 142,'3'2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320 520,'2'0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329 543,'0'-3,"-1"6,1 0,0 1,-1-1,1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323 569,'-1'3,"0"0,1 0,-1 0,4-2,0-4,-2 0,1 0,0 0,-3 7,1-1,0 0,0 1,-1 2,0-3,1 0,0 0,-1 0,0 0,-2-2,-1-5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400 541,'0'3,"0"0,0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469 538,'1'3,"-2"0,1 0,0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531 533,'-1'4,"1"-1,0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586 526,'0'4,"0"-1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325 605,'-3'1,"0"-3,0 0,2-1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353 521,'3'-1,"1"0,0 0,-1 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569 305,'3'-1,"0"1,0 0,0 0,1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352 525,'-2'4,"2"1,0-1,-1 0,1 1,0-2,-1 1,1-1,0 0,0 0,0 0,0 0,3 0,0-3,0 0,0-2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591 503,'-1'3,"4"-3,0 1,0 0,-4 2,1 0,0 0,-1 1,1-1,-1 1,1-1,0 0,0 0,0 0,1 0,0 0,-2 0,-2-2,0-1,0 1,-2 0,2-1,0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361 512,'3'0,"0"-3,-1 0,-1 0,-4 5,2 1,0 0,0 0,0 0,0 0,1 0,3-1,2-4,-2 0,-1-1,1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595 486,'0'-3,"3"2,-2 4,-1 0,0 0,0 0,0 0,0 0,-2-6,3 0,0 0,1 0,0 0,1 2,0 0,0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393 531,'-3'2,"0"2,1-1,0 0,-1 0,2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415 528,'-3'1,"-1"2,0-1,1 1,1 1,-1-1,2 0,-1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433 527,'-3'1,"0"1,-1 2,2-1,-1 1,2-1,0 1,-1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449 525,'-4'1,"1"1,0 1,2 0,-1 0,0 1,1-1,0 0,0 0,4-2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467 527,'-3'0,"0"3,1 0,0 0,1 0,0 0,1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478 528,'-3'2,"1"2,0-1,0 0,2 0,3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529 279,'-1'3,"0"0,0 1,1 0,0-1,0 0,0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495 531,'-3'1,"-1"1,2 2,-1-1,3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511 525,'-3'1,"1"2,-1 0,1 0,1 0,0 1,0-1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525 527,'-3'0,"0"3,0-1,1 1,0 0,2 0,0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542 529,'-3'0,"-1"2,2 1,0 0,2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552 530,'-2'3,"-1"0,2 0,-2 0,2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556 536,'-1'3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363 535,'-3'-2,"0"4,1 1,0 0,0 0,2 0,-1 0,2 0,1 0,1-3,1-1,0-1,-2-1,2 0,-4 0,0 0,-3 1,0 1,0 1,0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586 521,'0'-3,"-3"3,1 3,-1 0,1 0,0 0,2 0,3-2,0 0,0-1,0-1,0-1,-1-1,-2 0,1 0,-3-1,-1 3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351 555,'3'1,"0"-1,0 0,0 0,0-1,-6 1,0 0,-1 1,1-1,0 0,6 0,0 0,1 0,-1 0,0 0,0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569 537,'3'-1,"0"1,0 1,0-1,3 1,-3-1,0 0,-6-2,0 2,0 0,0-1,-1 1,1 0,0 0,0 0,6 1,1 0,-1-1,0 0,1 0,-1 0,1-1,-1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529 279,'0'-3,"4"3,0 1,0-1,-1 0,0 0,1 0,0 1,0-1,1 0,-1 0,0 0,0 1,0-1,-1 1,1-1,-1 0,0 0,0-1,0 1,1 0,0 0,0 0,-1 0,5-1,-5 1,0-1,2 0,-2 0,2 0,-1 1,-1-1,0 1,1 0,-1 0,2 0,-1 0,0 0,-1 0,0 0,1 0,0 0,0 0,0 1,0-1,-1 0,0 0,1 0,0 0,0 0,0 0,-1 0,0 1,0-1,2 1,-2 1,0-1,-1 2,-1 0,-1 1,0 0,-1-1,1 0,-1 1,-1 0,1-1,0 0,0 1,4-2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639 287,'-1'3,"1"0,0 0,0 1,0 0,1-1,-2 0,4-3,0 0,0-1,0 1,1-1,0 1,-1-1,2 1,-2 0,0 0,2 0,-1 0,0 0,-1 0,1 0,1 0,-1 0,-1 0,0 0,0 0,1 0,-1 0,0-1,0 0,-1-2,0-1,-1 1,-1 0,0 0,0 7,0-1,0 0,-1 1,1 2,0-3,0 0,0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618 260,'1'6,"-1"-1,-2 4,1-6,1 1,0-1,0 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754 269,'-3'2,"2"1,-2 1,2-1,-3 2,3-1,-2-1,2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741 270,'-1'3,"2"1,-1-1,2 1,0-1,0 0,1-1,0 1,0-1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676 291,'0'-3,"2"0,1 1,0 1,0 0,0 1,0 1,0 0,0-2,-2-2,0 0,0 0,-1 0,2 6,-2 0,2 0,1-1,0-3,0 0,0-2,0 6,-3 0,2 0,-2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636 275,'2'-3,"-1"0,2 1,0-1,0 1,0 2,0-1,-1 4,1-1,0-4,0-1,0 2,0-1,0 2,0 1,-2 2,-1 0,1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641 271,'1'-3,"2"1,-1-1,1 1,0 1,0 1,-1-3,-1 0,-1 0,2 6,-2 0,3-1,0-3,0-1,0 1,0 0,-1 4,-1 0,0 0,-1 0,1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630 79,'3'0,"2"1,2-1,-2 0,1 0,10-1,-7 1,-1-1,0 1,-1 0,8 1,-10 0,0-1,4 0,-5 1,0-1,-1 0,2 0,0 1,-2-1,0 1,0-1,-8-1,0 0,-2 0,4 1,0 0,-4-1,3 1,0 0,-5-1,5 1,-1 0,-5-1,6 1,0 0,-5-1,5 1,0 0,-4 0,5 0,-1 0,-2 0,2 0,7-2,2 2,-1-1,0 1,4 0,-4 0,1 0,5 1,-5-1,1 1,7 0,-7 0,0-1,5 1,-2-1,-4 1,-2-1,2 0,-2 1,1 0,-1-1,-6 1,-1-1,0-1,-1 1,1 0,-3 0,0-1,-3 0,5 1,0 0,-8-1,0 0,0 1,5 0,3 0,-8 0,9 1,-1-1,-2 0,3 1,7 0,5-1,-2 1,2 0,-1-1,-2 0,5 0,4 1,1-1,-7 0,-2 0,7 0,-6 0,2 1,-6-1,0 0,3 1,0 0,-2-1,-1 0,0 0,0-2,-6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607 234,'-1'4,"0"-1,0 2,0 7,0 4,1-8,-1-1,1 0,0 1,0 4,0-5,0-3,0 0,0-1,0 0,0 2,0 1,0-2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621 234,'3'-1,"2"1,-1-1,-1 1,4 0,-2-1,-1 1,4 0,-3 0,-1 0,6 1,-5-1,-1 0,6 1,-6-1,-1 0,2 0,-2 0,1 0,-1 0,3 1,-3-1,0 0,2 0,-2 1,2-1,-1 1,0 0,-1 0,0-1,0 1,1-1,-1 1,0 1,-1 1,-2 0,0 0,0 0,-1 5,0-4,1 1,0 0,-1 1,1-2,-1 2,0 0,1 0,-1 0,1 0,0 4,0-6,0-1,0 0,0 2,0 3,0-5,0 2,0 0,0-1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539 304,'3'1,"2"-1,-2 0,2 1,0-1,-1 1,0-1,2 0,-1 0,1 0,-1 1,-1-1,0 0,1 0,-1 0,1 0,-2 0,2 1,-1-1,0 0,1 1,0-1,-2 1,2-1,0 1,-2-1,1 0,-1 0,1 1,-1-1,1 0,-1 1,2 0,-2 0,0-1,0 0,0 0,0 0,0 0,0 0,0-1,0 1,0 0,0 0,0 0,0-1,0 0,0 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608 323,'-2'-3,"5"1,0 2,7-1,-5 1,1 0,-1 0,3 0,0 1,-2 0,9 1,-8 0,0-1,2 0,-3 0,1-1,-1 0,0 1,-1-1,0 0,0 0,0 0,-2-1,1 1,0 0,0 0,1 0,-2 0,0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814 264,'-2'3,"2"0,1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824 263,'3'1,"-2"2,-3 0,-1-2,0 1,-1-1,1 0,0 0,6 0,1-3,-1 1,1 0,0 0,0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806 285,'-2'3,"1"2,1-2,0 1,0-1,1 0,1-6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809 284,'3'-2,"0"2,-1 3,-2 0,0 0,0 2,0-1,-1 1,1-2,0 0,0 0,2 0,-2-6,-2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806 294,'1'-3,"2"2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806 300,'4'2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823 287,'-1'3,"0"0,2 0,1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829 283,'0'3,"0"1,1 4,-1-5,1 0,-1 1,0 0,0-1,-3-1,0-5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860 270,'-1'3,"0"0,-1 1,0 0,0 0,1-1,4-5,0-1,-1 0,-3 6,-2 0,2 0,0 0,0 0,4-3,0-3,-3 6,-3 3,2-3,-1 0,1 0,4-3,0-3,1 0,1-2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606 273,'-2'4,"1"0,1 1,0-1,0 0,-1 0,1 1,-1-2,0 0,1 0,0 2,0-2,2 2,-2-2,0 0,3-5,0-1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871 275,'0'-3,"3"1,0 3,-3 4,-1-2,0 0,-1 0,-1 1,0-2,0-1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867 284,'1'3,"2"-2,0 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882 274,'-1'-3,"4"2,0 1,0 2,-3 1,0 0,-1 0,-2 0,0 1,0-3,2-4,2 0,2 3,0 2,-1 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864 302,'1'-3,"2"0,0 2,0 1,-2 3,-1 0,-2 0,0 0,-1-1,0 1,0-3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863 307,'3'0,"0"3,0 0,0-3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880 298,'0'-3,"3"2,1 1,-1 0,-2 3,-2 2,-1-2,-1 0,1 0,-1-1,0-2,2-3,1 0,3 3,-1 3,1 0,0-1,0 0,0-2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923 278,'0'-3,"-3"6,1 0,-2-1,0 3,0-2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906 297,'3'-3,"1"2,-1 0,0 0,1-1,-1 1,0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922 282,'-2'3,"1"1,1 0,-1 1,1-1,0-1,0 0,1 0,-1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920 293,'-3'3,"1"0,0 0,-1 1,0-2,0 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678 261,'-1'4,"1"-1,-1 3,1 3,-1-4,0-1,1 2,0-2,0-1,-1 0,1 1,1-1,0 0,0 0,-1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918 302,'3'0,"0"1,0 0,0-1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936 290,'-1'3,"1"1,1-1,2-2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940 287,'4'-3,"-1"4,0 0,-1 2,-1 0,-3 1,-1-1,0-2,0 1,0 0,6-1,0-1,0 0,0 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682 301,'0'3,"-1"0,1 0,0 1,0-1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683 293,'2'0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808 291,'3'-1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807 300,'3'0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797 254,'-3'1,"3"2,0 0,-1 1,1 1,-1 3,1-2,-1 1,0 0,0 0,1-2,0 1,-1-3,1 1,0-1,0 0,0 1,1-1,0 0,2-3,-2-3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807 254,'1'-3,"3"2,-1 1,1 0,0 1,1-1,-2 1,1-1,2 1,-3 0,1-1,-1 1,1-1,-1 0,1 0,0 0,0 0,0 0,-1 0,0 0,1 0,0 1,1-1,-1 0,0 0,2 0,-2 1,0-1,2 1,-1 0,0 0,0 0,-1 0,-1 1,1-1,1 1,-4 1,0 0,-1 1,0 0,0 0,0 0,0 1,0-2,0 2,0-2,0 1,1 0,-1 0,1 0,-1 0,0-1,0 0,-2 0,0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794 322,'0'-4,"3"4,3 0,-3 0,1 0,1 0,0 0,2 0,-2 0,1 0,1 0,-1 1,1-1,-1 1,2-1,-3 1,1-1,0 1,1-1,-2 1,1-1,0 1,-1-1,0 1,-1-1,1 1,-1-1,0 0,0 1,0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594 250,'4'-2,"-3"-1,1 0,0 0,-5 5,2 1,-1 2,0 0,2-1,0 0,0-1,3-1,0-3,1-1,-1-1,0 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1009 280,'3'0,"1"0,1 0,0-1,-2 1,0-1,0 1,0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1009 282,'0'3,"0"1,0 1,-1 1,0-3,0 1,1-1,-1 0,0 0,1-6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1022 292,'0'3,"0"0,0 0,0 1,0-1,-1 0,1-6,2 0,-1 0,2 0,-2 0,2 0,0 4,-2 2,0 1,0-1,0 0,-1 0,-1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1045 268,'-4'-2,"0"2,1-1,0 1,-1 0,0 0,0 0,-1 1,1 0,0 0,0 0,0 0,1 2,-1-1,1 1,2 0,-2 2,2-1,1-1,0 0,0 1,0 0,1-1,0 1,0-1,1 0,-1 0,2 0,1 0,0-1,-1-1,0 0,1-1,4 0,-2-1,-2 0,0-1,0 0,1-1,-1 1,0 0,-1 1,1-3,0 1,-1 0,-1-1,-1-2,-1 3,-3-2,-2 1,2 2,0 0,-4-1,3 2,0 0,-5 0,4 1,1 0,1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1079 274,'-1'3,"2"0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1092 276,'-3'0,"0"2,0-1,0 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1077 285,'-1'3,"0"0,1 0,0 1,0-1,0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1075 288,'2'-3,"1"3,0-1,1 1,-1-1,0 1,0 0,-1 3,-2 0,-1 0,1 0,0 0,-1 0,1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1078 297,'3'-3,"0"3,0 0,0 0,0 0,0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1090 288,'-2'3,"2"0,-1 1,1-1,0 2,-1-2,1 0,1 0,-1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674 249,'2'-3,"-1"0,2 3,-2 3,-1 0,0 0,0 2,-1-2,1 0,-2-6,4 0,-1-1,1 1,1-1,0 1,0 2,-1 4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1079 305,'4'-1,"-1"1,1 0,-1 0,0 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1074 311,'3'-1,"0"1,0 0,1 0,-1 0,1 0,0 0,0 0,-1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1119 283,'0'3,"-2"1,-1-1,-1 3,0-2,1-1,0-2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1109 303,'0'3,"-1"1,1 0,1-1,0 0,2-3,-2-3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1120 295,'-2'3,"1"1,1 0,0-1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1134 281,'-3'1,"1"2,0 0,5-3,1-2,0 1,-4 4,-2 0,0 0,-1 0,1 0,-1-1,0 1,0-2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1125 295,'4'0,"-1"3,0-2,1 2,-1-1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1135 303,'-3'-1,"0"3,0 0,0 0,1 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1133 309,'-3'0,"0"2,0 1,7-2,-1 0,-1 2,-4 0,-1 0,0-2,0 1,0-1,0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970 346,'0'-3,"-3"7,1 0,-1 0,2 1,-1 0,2-1,2-1,1-3,1-3,0 0,-1 1,0-2,-1 1,0 0,-3 0,-1 0,-1 2,0 1,0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651 277,'0'-3,"0"0,-3 3,0 1,0 0,0 0,0 1,0-1,0 0,0 1,0 0,0-1,-1 1,0 0,3 1,-2-1,1 1,0 0,-1 0,5 0,1-2,0 2,0 0,0-2,1 1,0-2,1 1,-1-1,2 0,-3 0,3 0,-2 0,-1 0,1 0,0 0,1-2,-1 2,-1-2,0 0,0-1,-3 0,1 0,-1 0,0 0,-2 0,-1 2,0-1,0-1,0 1,-1 0,1 1,0-1,0 2,-1-1,1 1,-2-1,0 1,1 0,-1 1,1 0,0 2,0-1,1 1,1 1,0-1,1 0,1 1,1-1,1 0,1-1,1 0,0-1,0 0,1 0,-2-1,0 0,1 0,-1-1,3 0,-2-1,-1 2,0-2,0 0,0 0,-2-2,0 1,-1-1,-1 0,-2 2,-1-1,1 2,0 1,-1-1,0 0,0 1,0 0,-1 0,0 1,2 1,-1 1,1-1,0 2,2-1,0 0,0 1,2 0,2-1,0-2,1 0,3-1,-3 0,-1 0,2-1,-2 0,3 0,-3 1,1-1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996 348,'-1'-3,"-2"3,-1 3,2 1,0-1,1 0,1 0,0 0,1 0,2-1,1-1,-1-1,0-1,0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1006 352,'-1'3,"0"0,0 1,0-1,1 0,3-1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1017 349,'3'2,"-1"1,-2 0,0 0,0 0,0 0,-3 0,-1-2,1 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1037 374,'3'0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1052 351,'3'-1,"0"0,0 0,-2 4,-2 0,-1 0,0 0,-1 0,2 0,-2-1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1050 360,'3'0,"0"3,-1 0,1-2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1065 353,'4'-2,"-1"2,0-1,0 1,0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1075 341,'0'3,"0"1,-1-1,1 1,0 0,0 0,0 0,0-1,0 0,0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1073 361,'-3'-2,"6"3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1107 352,'-3'1,"0"1,1 1,-1 1,0 0,1-1,1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295 482,'3'-1,"0"1,0 0,0-1,0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496 533,'2'4,"-2"0,0 0,-2 0,2 0,-1-1,1 1,1-1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1091 356,'2'3,"0"0,-1 0,1 0,1 1,0-1,0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1033 419,'4'-2,"-1"2,1-1,0 1,-1-1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1047 410,'-2'3,"2"0,0 0,0 0,0 0,0 0,1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1047 416,'-3'1,"0"2,0-1,0 1,0-1,1 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1039 425,'3'-2,"1"1,-1 0,0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1037 431,'-2'3,"1"0,0 0,1 0,3-1,0-2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1035 437,'0'-3,"4"0,-1 2,1 1,-1-1,0 3,-3 1,0 0,0 0,0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1043 438,'-3'-1,"6"1,1 0,-1 0,0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1038 444,'3'-1,"0"0,0 1,0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1034 452,'-3'0,"6"0,1 1,-1-1,1 0,-1 0,0 0,0 0,0 0,0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499 539,'0'-3,"3"2,0 1,0 0,0 0,0 0,0 0,0 0,0 1,0-1,0 0,1 0,0-1,-1 1,0 1,0-1,0 1,0-1,0 0,0 0,0 0,0 0,0 0,0 0,0 0,0 1,0 0,0 0,0-1,0 0,0 1,0-1,-3 3,0 0,0 0,0 0,0 0,0 0,0 0,1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1073 418,'-3'-2,"3"5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1067 429,'-1'3,"1"0,-1 1,1-1,0 0,0 0,0 0,3-2,-1-4,-1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1087 413,'-3'0,"2"3,0 0,-1 1,0 0,2 0,-1-1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1087 425,'-1'-3,"5"3,-1 0,0 0,1 0,-1 0,0 3,-2 0,-1 0,-2 0,1 1,0 0,-1-1,2 1,-1-1,1 1,1-1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1079 435,'-1'4,"1"0,0 0,2-1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1083 438,'2'-3,"1"3,0 0,-1 3,-2 0,0 0,0 0,1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1083 442,'3'-1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1082 449,'3'0,"1"0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1114 452,'2'3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767 15,'0'-3,"-4"1,1 2,-2 1,2-1,0 0,-3 1,3-1,0 1,-1-1,0 0,1 1,0-1,0 1,-1 0,1 0,0 0,-4 3,2 0,2-2,-3 2,-5 4,9-5,-1 0,-2 4,2-5,1 1,0 1,1 0,1-1,1 0,0 0,1 0,1-1,-1 1,2-1,-1 1,2-1,0-1,-1-1,0 1,0-1,0 0,6-1,-1 0,-4 0,-1 1,7-1,-8 1,0 0,0 0,0 0,0-1,1 1,-1 0,0-1,3 0,-1-1,-1 1,-1-1,2-1,-1 0,0-1,1 1,-1-1,-2 0,0 0,-1-1,0 2,1-2,-1 2,-1 0,0 0,0-2,-1 2,-6-4,1 4,2 2,-1 0,1 0,-2 0,-3 0,3 1,2 0,-8 0,7 1,0 0,-3 0,4 0,0 0,1 2,2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504 558,'3'-1,"0"2,0-1,1 1,0-1,-1 1,1-1,1 0,0 0,-1 0,0 0,-1 1,0 0,0-1,1 1,0-1,-1 0,0 0,0 0,0 0,0 0,0 0,0 0,0 0,0 0,0-1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1006 329,'3'0,"2"0,-1 0,0 0,0 1,0-1,1 0,2 0,-1 1,-1-1,2 1,-1-1,-1 1,1-1,-1 1,0 0,-1-1,1 0,-1 1,4 0,-4-1,1 1,-2-1,0 1,0-1,2 1,-2-1,2 1,-2-1,0 0,-6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960 378,'3'-2,"0"2,0 1,0 0,0-1,1 1,0 0,1-1,-1 1,1 0,1-1,-1 0,1 1,-2-1,1 0,0 0,0 0,0 0,1 0,-2 0,1 0,-1 1,0-1,1 0,-1 1,-1-1,2 1,-1 0,0 0,0-1,0 1,-1-1,0 0,0 0,1-1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1024 461,'4'-1,"-1"1,0 0,7 0,-6 0,1 0,1 1,0-1,-2 1,0-1,1 1,-2-1,0 1,0-1,0 0,0 1,0 0,0-1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196 33,'5'1,"-2"-1,3-1,-3 1,3 0,-2-1,0 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196 37,'-2'3,"2"1,-1 2,1-3,0 0,-1 3,1-3,0 0,0 2,-1-1,0-1,0 0,-2-2,1-4,1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205 53,'-1'3,"0"0,2 2,-1-2,1 0,-1 0,-1-6,2 0,-1 0,1 0,2-2,1 1,-1 2,0 5,-3 2,0-2,0 0,0 0,0 1,0-1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257 31,'-6'3,"3"0,0 1,1 0,-1 0,3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254 40,'2'-3,"1"3,0 0,0 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258 45,'-1'4,"0"0,0-1,-1 4,2-3,0-1,2 0,0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301 42,'-3'2,"1"1,-2 1,2 0,-1 0,2-1,0 1,0-1,0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610 543,'0'3,"0"0,0 0,0 0,-1 1,1-1,0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283 47,'2'3,"0"1,-1-1,0 0,2 1,-1 0,1 0,-1-1,0 0,1-4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325 71,'-1'3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368 29,'3'-1,"-5"4,-2 0,0-1,1 1,-1 0,1 0,5 0,1-1,-2 1,-2 0,-2-1,2 1,0 1,0 1,0-1,0-1,1 0,0 0,1 0,1 1,0 1,1-3,0 1,0-3,0-1,0-2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396 20,'0'-3,"-1"6,-2 3,2-2,-1-1,0 0,0 1,0-1,1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390 35,'0'3,"0"1,0 0,0-1,3-3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398 30,'1'4,"-1"0,0-1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409 16,'0'3,"-1"0,0 0,4-6,1 0,-1 2,-2 4,-2 1,-2 0,0 0,0-2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409 28,'4'0,"0"1,0-1,0 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416 35,'-3'2,"0"1,2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418 40,'-1'3,"-2"0,6-2,0 2,-5 0,-1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616 543,'3'-2,"0"2,0 0,0 0,0-1,1 1,-1 0,0 0,0 0,0 0,0 0,1 1,-1-1,0 0,0 0,0 0,0 0,0 0,0-1,0 1,0-1,0 1,1 1,-1-1,0-1,0 1,0 0,0 2,0 0,-2 1,0 0,-1 0,0 0,-1 0,1 0,0 1,1-1,2-3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438 20,'4'-2,"-6"6,1-1,0 0,-2 2,3 0,0-2,1 0,2-3,-1-3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459 15,'-3'3,"2"0,-1 0,0 1,-1 0,1-1,5-5,0-1,1 0,0 0,-2 6,-4 0,1 0,-2 2,-1 0,0-2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448 35,'4'3,"-1"0,1 0,-2 0,1 0,0-1,0-2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485 19,'0'3,"0"0,-1 1,0 0,0 0,1 0,0-1,0 0,3-2,-2-4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509 18,'-4'2,"2"2,-2 0,3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504 28,'3'-2,"2"2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507 32,'-2'3,"1"1,1 0,0-1,2 0,1-3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538 27,'-3'3,"1"0,-2 2,2-2,1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526 28,'0'3,"3"0,1 1,1 1,-1-2,-3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582 16,'4'-1,"-1"1,1 0,-1 0,-4 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619 564,'3'-2,"0"2,0 0,0 0,0 1,0-1,4 0,-4 0,1 0,-1 0,1 1,2-1,-3 1,0-1,1 1,-1 0,0-1,0 0,0 0,1 0,0 0,-1 0,0 0,0 0,0 0,0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578 21,'-2'3,"1"0,0 0,1 0,0 1,0 0,0 0,0-1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587 30,'-1'3,"1"0,0 0,0 0,0 0,-1-6,2 0,2-2,-1 1,1 2,-1 7,-2-1,0-1,0 1,0-1,0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375 110,'3'-3,"1"2,0 0,0 0,1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388 95,'-1'5,"1"-1,0 0,0-1,0 0,1 0,1 0,-5-5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387 107,'-4'4,"1"-2,1 1,-1-1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382 115,'4'-2,"-1"1,0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381 121,'-1'4,"0"-1,1 2,3-3,-2-5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383 126,'-2'-4,"5"3,0 0,1-1,0 2,-3 3,-1 0,0 0,0 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384 130,'3'-2,"1"1,0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385 134,'4'0,"-1"0,0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725 546,'0'3,"-1"0,1 0,0 0,0 0,0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378 143,'6'0,"-3"0,0 0,0-1,0 1,1 0,-1-1,2 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414 107,'-3'-2,"1"5,1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411 119,'-1'4,"1"-1,-1 0,1 0,0 1,3-1,0-4,-1-2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426 98,'-3'2,"3"1,-1 0,0 1,0 1,1-2,0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425 110,'1'-3,"2"2,2 0,-1 0,0 2,-3 2,-1 0,0 0,0 0,0 0,-1 1,-1 0,2-1,-1 2,1-2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426 120,'-3'2,"2"3,1-2,0 0,3-2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427 118,'3'-2,"0"2,-1 3,-2 0,0 1,0 0,0-1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431 126,'0'-3,"3"3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430 131,'4'0,"0"0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456 124,'2'0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730 541,'3'-2,"0"2,0-1,1 1,0 0,-1 0,0 1,2-1,0 1,-2-1,0 0,0 0,0 0,1-1,-1 0,0 1,0-1,0 1,0 0,0 0,1 0,-1 0,0 0,0 0,1 1,0-1,0 0,-1 0,0 1,0 0,-2 2,-1 0,1 0,0 0,0 0,-1 0,0 0,0 0,0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490 118,'-2'-3,"0"7,2 0,-1 0,1 0,0-1,5-2,0-3,-1-1,-1-1,-1 0,-2 1,0 0,-5 3,2 0,0 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518 115,'-4'-1,"1"3,-1 2,2 0,1-1,1 0,1 0,2-2,1-1,-1 0,1-1,-1-1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525 116,'-2'3,"1"0,0 1,1-1,0 0,3-1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531 117,'3'0,"0"4,-2-1,-1 1,-1 0,-2-2,0 0,0-1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561 111,'-5'4,"3"-1,-1 0,2 0,-1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551 114,'1'4,"2"-1,-1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547 120,'4'-1,"-1"1,1 0,-1-1,0 1,0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575 111,'3'-2,"0"2,1 0,-1 0,0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574 115,'-2'3,"0"1,1 1,0-1,1-1,0 0,-1 0,-2-5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578 121,'2'3,"-2"1,-1-1,0 0,3-7,0 1,1 0,-1 0,1 1,-2 6,-1 1,0-2,0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727 562,'4'1,"0"-1,1 0,0 0,0 1,-1-1,0 0,1 1,-1-1,0 0,0 0,1 1,0-1,-2 0,1 0,1 1,0-1,-2 0,2 1,-1-1,0 0,1 0,0 0,-1 0,-1 0,0-1,0 1,-6-1,0 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601 132,'3'-2,"0"1,1 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602 139,'4'0,"-1"0,0 0,0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622 120,'-1'-3,"5"3,-1-1,1 1,-1 0,0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626 121,'-2'3,"0"0,1 0,0 1,0-1,1 1,0-1,0 2,-2-2,-1-1,4-5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629 133,'1'4,"-1"0,0-1,-1 0,1-6,0 0,2 0,0-1,1 1,0 4,-1 3,-2-1,0 0,-1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971 31,'1'-3,"-1"0,-3 1,0 1,-3 1,-2 0,-4 0,5 1,0 0,-5 1,5-1,1 1,-3 2,5-2,0 1,-3 4,5-3,1-1,0 0,0 1,1-1,0 0,0 3,2-1,1 0,0-2,0-2,4 2,1-1,0-1,1-1,-1-2,-3 1,-1 0,3-2,-4 3,3-3,-1 1,-2 0,2 0,-1-2,0 0,0 0,-2 0,1 2,-1-3,-2 2,1 0,-2-3,0 3,-1 0,-1 1,-1 0,-3-1,4 2,-1 0,0 0,-2 0,1 0,2 0,-4 1,-1 0,4 1,-2 3,0-1,3-1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461 417,'3'1,"0"0,0 1,0-1,0-1,1 0,-1 0,0 0,0-1,0 0,0 1,0 0,0-1,0 1,0-1,0 1,0 1,0-1,0 0,0 1,0-1,0 1,0 0,0-1,0 0,0 1,0-1,0 0,0 0,0 0,0 0,0 0,0 0,1 0,0-1,0 1,-1-1,1 1,-1-1,0 1,1 0,-1-1,0 1,0 0,0 0,0 1,0 0,0 1,0-1,0 0,0-1,1 0,0 0,-1-1,1 1,-1-1,0 1,1-1,0 1,-1 0,0 0,0 1,0-1,0 0,0 0,0 0,1 0,-1 0,0-1,0 1,0-1,0 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976 413,'3'2,"0"0,2-2,-1 0,5 0,-4-1,-2 0,2 1,0-1,-2 1,0-1,1 1,-1-1,2 0,-2 0,1 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105 468,'-1'-3,"4"2,0 2,1-1,1 0,-1-1,-1 1,2-1,-1 1,-1-2,0 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262 471,'3'-1,"1"0,-1 0,0 0,0 1,0 0,0 0,0 0,1 1,0-1,0 1,-1-1,0 0,0 1,1-1,0 1,-1 0,0-1,0 0,0 0,0 0,0 1,1 0,-1-1,0 1,0-1,1 0,0 0,0 0,1 0,-2 0,1 0,-1-1,1 1,0 0,0 0,0 0,-1 0,1 0,0 0,-1 0,1 0,1 0,-1 0,-1 0,0 0,0 0,1 0,-1 0,1 0,-1 0,1 0,-1 0,2 1,-1-1,0 0,0 0,0 0,-1 0,1 0,-1 0,0 1,0-1,0 1,0-1,1 0,-1 0,0-1,-7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857 543,'1'3,"-1"0,-1 0,0 0,0 0,1 1,0-1,1 0,2-3,0-1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560 464,'-1'-3,"4"5,0-1,0-1,1 0,-1 0,0 0,0 0,1 0,-1 0,0 0,0 0,0 1,0-1,0 0,0 0,0 0,0 0,0 0,1 0,-1 0,0 0,0 0,1 0,-1 0,0-1,0 1,1 0,0 0,1 0,-2 0,1 1,-1-1,1 0,-1 0,0 0,0 0,0 0,1 1,0-1,-1 0,0 0,0 0,1 0,0 1,-1-1,0 0,1 0,0 0,0 0,0 0,0 0,1 0,-1 0,0 0,0 0,0 0,0 0,-1 0,0 0,0 0,0 0,0 0,1 0,0 0,-1 0,0 0,1-1,-1 1,2-1,0 0,-2 1,0 0,0 0,0 0,1 0,-1 0,0 0,0 0,0 0,0 1,0-1,1-1,-1 1,0-1,0 0,-1-2,0 0,-2 0,0 0,-2 0,2 0,-2 0,2 0,-2 0,0 0,-1 0,1 0,-1 1,0 1,0 0,0 2,0-1,0 0,0 1,0-1,-1 0,0 0,1-1,0 1,0 0,-2-1,0 1,0 0,0 1,2-1,0 0,-2 0,0-1,1 1,-1 0,1 0,1 0,-2-1,1 1,-1 0,2 1,-3-1,2 0,0 0,0 0,0 0,0 0,1 0,0 0,0 0,-1-1,1 1,0 0,0-1,-1 1,0 0,0 1,1-1,0 1,0-1,0 0,0 0,0 0,0 0,0 0,0 0,-1 0,0 0,1 0,0 1,0-1,0 0,0 0,-1 0,0 0,1 0,-1 0,0 0,0-1,1 1,0 0,0-1,0 0,0 1,0 0,0 0,0 0,0 0,0 0,0 0,0 0,-1-1,1 2,0 0,0 1,1 1,0 0,2 0,0 0,0 0,-1 0,1 0,-1 0,1 0,0 1,4-1,-1 2,-1-2,1-1,0-2,0 0,0-1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772 552,'3'-2,"1"1,0 1,1 0,1 1,-1 0,0-1,1 0,-1 1,2-1,-1 0,1 1,0-1,8 1,-8-1,1 1,0-1,-1 0,1 0,0 0,-1 0,1 0,-2 0,1 0,1 0,-2 0,1 0,-1 0,-1 0,1 1,0-1,0 0,-2 0,0 1,2-1,-1 1,-1-1,0 1,2 0,-3-1,0 0,2 1,-4-4,-5 2,0 0,1 1,0 0,0 0,0-1,-1 1,-2 0,1-1,1 1,0 0,-1-1,-1 1,1 0,-1 0,-1 0,0-1,-1 1,0 0,0 0,1-1,0 1,-1-1,0 1,1-1,0 1,-1 0,1 0,-1 0,1 0,-1 0,2 0,-1 0,0 0,0 1,0-1,2 1,-2-1,1 1,2-1,-1 0,0 0,1 1,0-1,0 0,1-1,7-2,0 3,0 0,0 0,0 0,1-1,-1 1,0 0,2 0,0 0,-1 0,0 1,1-1,1 0,0 0,0 1,1-1,0 0,1 0,-1 1,1-1,-1 0,0 0,8 0,-9 0,3 0,-3 0,-1 0,2 0,0 0,-3 0,3 0,-3 1,0-1,0 0,0 1,-1-1,1 0,-1 1,-1 0,0-1,-7 1,1-1,-6-1,6 1,-1-1,-5 1,5 0,-3-1,2 1,1 0,-2 0,-1-1,0 1,-2 0,1 0,-1 0,0 0,0 0,0 0,0 0,1 0,0 0,-1 0,2 0,-10 0,11 0,-1 0,-1 0,3 0,-2 0,0 0,-2 0,4 0,0 0,1 0,1 1,0-1,0 0,0 0,6 0,1 0,0 0,-1 0,0 0,1-1,0 1,1 0,-1 0,0 0,8 0,-7 0,0 1,9-1,-6 0,2 0,-3 0,2 0,-1 0,0 0,0 0,1 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319 462,'2'0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470 138,'-1'3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293 485,'-1'3,"0"1,1-1,0 0,1 0,-1 0,0 0,0 0,-3-3,2-3,0 0,-2 4,3 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861 542,'-1'-3,"4"2,0 1,1 0,0 0,-1 0,0 0,0 0,1 0,-1 1,0-1,0 0,0 0,0 0,0-1,1 1,0-1,-1 1,0 0,0 0,0-1,0 1,0 0,1 0,0 0,-1 0,0 0,1 0,0 0,-1 0,0 1,0-1,0 2,0-1,0 0,0 0,0-1,0 2,-3 1,-1 0,1 0,-1 0,1 0,-1 0,1 0,1 0,-1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845 570,'3'-1,"0"1,0 0,1 0,-1 0,3 0,-3 0,2 1,0-1,-1 0,3 1,-4-1,3 0,-1 0,0 0,-2 0,2 0,0 0,-1 1,0-1,1 0,-1 0,0 0,0 0,-1 0,0 0,0 0,0 0,0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543,'-2'3,"2"1,-1-1,0 0,0 0,1 1,0-1,3-3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540,'2'-3,"1"3,1-1,-1 1,0 0,0 0,1 0,-1 1,0-1,2 1,-2-1,1 1,-2 2,1 1,0-2,0-1,-2 2,-2 0,0 0,1 0,-1 0,1 0,0 0,0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999 571,'-3'0,"0"0,6 0,0 0,0 1,0-1,1 0,1 1,-2-1,0 0,1 1,0-1,-1 0,2 0,-1 0,0 0,0 0,-1 0,0 0,0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439 513,'-3'0,"3"3,3 0,0 0,1-2,-1 1,2-1,0 2,-2-1,0 0,0 0,0 0,-6-4,0 0,0 0,0-1,6 4,0 0,0 0,0 0,0 2,-5 0,-2-1,0 0,1 0,-1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485 583,'-2'3,"2"2,0-2,0 1,0-1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 594,'-1'3,"1"0,1 0,0 0,-1 0,0 0,0-6,0 0,1 0,1 0,1 1,0 1,1 1,-3 3,-1 0,0 0,0 0,0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564 510,'-1'4,"1"-1,0 0,0 0,-1 0,0 4,0-3,1 0,0 1,-1-2,0 0,0 0,1 0,0 0,-1 0,2 0,-1 1,3-6,-3-1,-1 0,1-1,0 1,0 0,0-1,1-2,0 0,-1 1,1 0,0 1,-1-1,0 0,0 2,1-2,-1 1,-3 5,3 3,0 0,0 0,0-1,0 1,0 2,0-3,0 1,-1 5,1-4,0-1,0 4,0-4,0-1,-1 3,1-2,-1-1,0 1,1-1,-1-6,2 0,-1-2,1 2,0-2,0 0,-1 1,0 0,1-1,0 0,0-6,-1 7,1 0,-1-1,0 2,0 0,0 0,-3 2,3 5,0 5,0-6,0 0,-1 1,1 0,0 1,0 0,-2 4,1-3,1-2,-1 2,1-3,0 0,0 0,0 2,0-2,0 0,0 0,0 0,0 0,0-6,1-2,-1 2,1-2,-1 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517,'0'3,"0"1,0 1,-1-2,0 2,1 0,-1 0,0 0,0-1,0 1,-1 0,1-1,0 0,-1 0,2-1,-1 0,1 0,0 2,0-2,1 0,2-1,-1 1,1-3,-3-3,0 0,0 0,0 0,0-1,0 1,0-1,1-1,0-1,0 3,0 0,-1-1,1 0,-1 1,0-1,1 0,-1 1,1-1,-1 1,1 0,-1 0,0 0,0 0,-3 0,1 6,1 1,1 0,-1 1,1-2,-1 0,1 0,0 1,-1 0,1 0,-2 1,2 0,-1 0,1-2,-1 1,1-1,0 0,-1 1,1 0,-1 0,1-1,3-6,-3 0,1-1,1 1,-1-1,-1 0,2-1,-2 2,2-1,-2 0,1-1,-1 2,1-2,0 0,0 1,-1 0,1-1,-1 0,0 2,0 0,-3 2,2 4,0 0,-1 0,1 2,1-2,-1 0,1 0,-1 2,1-2,-1 2,0-1,0 1,1-1,0 1,-1-2,1 1,-1-1,0 0,1 1,0 0,0-1,0 0,2-6,-2 0,1 0,0-1,1 1,-1-1,0-1,0-1,0 3,0-1,-1-1,1 2,-1-1,0 1,0-1,1-1,-1 2,0 0,-3 6,2 1,0-1,1 0,-1 0,1 1,-2 0,1-1,0 1,0 1,-1 0,1 0,0-1,0 0,0-1,1 1,0 0,1-1,0 0,-1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301 494,'-1'3,"2"0,-1 0,0 0,1-6,0 0,0 0,0 0,0 0,2 4,-3 2,0 1,1-1,-1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775 547,'-1'3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773 552,'3'0,"0"-1,0-1,0 2,0-1,0 0,-3 4,-2 0,-1 0,1 0,-1 0,2 0,1-7,1 1,0 0,-1 0,1 0,0 0,-1 0,0 6,1 0,0 1,1-1,-2 1,1-1,-4-3,2-3,-2 1,0-1,0 2,0 0,1-2,3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761 483,'-3'3,"1"0,5-1,-1 1,-5-1,0-1,0-2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768 484,'-1'3,"1"0,0 0,0 0,3-6,-1-1,-1 1,-2 6,1 0,3-1,0-3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785 483,'-2'3,"2"0,1 0,0-6,0 0,2 1,-3 5,0 0,0 0,0-6,2 0,0 0,1 3,-2 3,-1 0,0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755 594,'-1'3,"1"0,0 0,0 0,0 0,1 0,0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750 608,'-3'0,"6"0,0 0,0-1,0 1,0-1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773 587,'-1'4,"1"-1,-1 0,1 2,0-2,-1 1,1-1,0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773 601,'0'-3,"3"2,0 2,0 1,-1 1,-4 0,-1-2,0 0,0-1,6 2,0-1,0 0,0-1,0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743 588,'-1'3,"1"1,-1 0,1-1,0 0,0 2,0-2,-1 0,1 2,0-1,3-3,-2-4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417 481,'4'-1,"0"0,1 0,-2 1,0-1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745 584,'3'-1,"0"1,0-1,0 1,0 0,0 0,0 0,0 1,0-1,0-1,0 1,0-1,0 2,0 1,0-1,-3 2,0 0,1 0,-1 0,0 0,0 1,0-1,0 0,1 1,-1-1,0 1,0-1,1-6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747 625,'-1'-3,"4"3,1 0,-1 1,0-1,1 1,-1-1,2 0,0 1,-2-1,2 0,-2 0,0 0,0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814 482,'0'3,"-1"1,1-1,0 0,1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808 490,'3'-1,"0"1,0 0,0-1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842 472,'0'-3,"0"6,0 0,-1 1,1 0,-1 0,0 0,1 1,0-2,0 0,2-6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843 484,'3'-2,"0"2,-1 3,-3 1,-2-3,0 1,0-2,4 3,2-1,0 0,0-1,0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872 476,'-3'0,"1"3,-1-1,2 2,0-1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867 478,'-1'3,"3"0,0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861 482,'3'0,"1"-1,-1 1,1-1,-1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867 478,'-1'3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417 482,'-1'3,"1"1,0-1,0 1,0-1,0 1,0-1,-2-7,2 1,-1 0,0 6,1 0,0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887 474,'1'3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895 473,'2'3,"-5"0,-1-1,1 0,6-3,0 0,0 0,0-1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893 469,'0'4,"0"-1,0 0,0 0,0 0,0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894 481,'-3'3,"0"0,1 0,5-6,0 2,0-1,0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886 496,'3'-2,"0"1,1-1,-1 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896 488,'-3'0,"1"3,0 0,2 0,2 0,1-3,0 0,-2-3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897 493,'-3'1,"0"2,1 0,5-1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906 473,'-1'3,"-1"0,0 1,1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904 483,'3'-2,"0"2,0 0,-3 3,-3 0,0 0,2 0,-2 0,1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901 490,'0'3,"4"0,-1-1,0-1,0 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426 490,'0'3,"0"0,0 0,0 0,0 0,1-6,2-1,-2 1,1 0,-1 0,1 6,-1 1,-1-1,1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927 479,'-2'3,"2"0,0 0,1 0,-1 0,0 0,1 0,0-6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929 474,'3'0,"0"-1,0 1,0 1,-2 2,0 0,0 0,-1 0,0 0,0 1,0-1,0 0,0 0,0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928 485,'3'-1,"0"1,0-1,0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931 491,'3'0,"0"0,0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927 502,'3'1,"0"-1,0 0,0-1,0 1,0-1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750 466,'-3'3,"3"1,0 1,0-2,0 0,-1 0,1 0,0 1,0 0,0-1,0 0,0 1,0-1,0 1,0-1,0 0,3-6,-2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757 466,'3'-1,"0"1,1 0,1 0,-2 0,0 0,0 0,0 0,0 0,0 0,0 0,0 0,1 0,-1 0,0 0,1-1,-1 1,2-1,-1 0,-1 1,0 0,0 0,0-2,0 2,0 0,2 0,-2-1,0 1,0-1,0 1,0 1,0-1,0 0,0 0,1 0,-1 0,0 0,1 1,0-1,-1 0,0 0,0 0,0 0,0 0,0 0,0 1,0 0,0-1,1 0,-1 1,0-1,0 0,1 1,0-1,0 1,-1-1,0 0,0 0,1 0,-1 0,0 0,0 0,-1 3,-2 1,0-1,0 0,0 0,0 0,0 1,0 1,0-1,0 1,1-2,0 0,0 0,-1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763 506,'-3'0,"-1"0,7 1,0 0,1 1,-1-2,0 0,1 1,0-1,-1 0,0 0,1 0,1 0,-1 0,2 0,-2 0,-1 0,2 0,0 0,-2 0,2 0,-2 0,0 0,1 0,1 2,-2-2,0 2,0-2,1 1,0-1,1 1,-2-1,1 0,1 0,-1 1,-1-1,2 1,-2-1,0 0,0 0,0 0,0 0,0 0,1 0,-1 0,0 0,0 0,1 0,-1 0,0 0,0 0,1 0,-1 0,0 0,0-1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696 606,'0'-3,"-2"0,-1 4,1 2,0 0,0 0,1 0,-1 1,2-1,2 0,2-2,-1-1,0-1,0-1,-2-1,1 0,-1 0,-4 4,3 2,0 0,1 0,2-1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711 617,'0'3,"0"0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556 477,'3'-1,"1"0,-1 0,0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713 608,'2'0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675 588,'-2'3,"1"2,1-2,0 1,0 0,0 0,0 0,0-1,-1 1,1-1,0 1,1-1,2-2,0-3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681 586,'3'-1,"1"2,-1 0,0-1,1 0,-1 0,2 0,0-1,-1 1,1-1,-2 1,2-1,0 1,0 0,-2 0,0 1,0 0,0-1,0 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676 636,'-3'0,"6"2,1-2,1 0,-2 0,0 0,0 0,1-1,-1 1,0-1,6 0,5-1,-9 1,0 0,-1 0,0 1,0 0,-1-1,0 1,0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571 542,'-3'2,"2"1,-1 0,0 0,5-5,-1-1,2 1,-2-1,-3 6,-2 0,1 0,0 0,5-5,0-1,-1 0,1 0,-4 6,-2-1,1 1,0 0,0 0,2 0,3-6,0-1,0 2,0 0,0 0,-6 6,0-2,0 0,2 1,1 0,2-6,1 1,0-1,0-1,0 2,0-1,-5 6,1 0,-1 0,-1 0,2 0,1 0,3-5,0-1,1 0,-6 6,0 0,1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537,'-1'3,"-2"0,2 0,-2-1,0 1,1 0,-1-1,6-2,0-1,0-2,0 1,1 0,-1 1,-6 3,0 0,1 1,-1 0,2 0,-1 0,0 0,0 0,5-5,0 0,1-1,-1 0,0 2,0 0,-6 3,2 1,-2 0,2 0,5-3,-1-1,-2 4,-3 0,5-1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583 574,'-1'3,"1"0,3 0,-2 0,2 0,-1 0,1 0,0 0,2-1,-1 1,-1-2,1 1,0 0,-1-1,1 0,1 0,-2-1,3 2,-2-2,-1 1,0-1,0 0,0 0,0 0,0 0,0 0,-1-3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578 574,'-3'0,"1"3,1 0,0 0,1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583 574,'2'3,"1"-1,0-1,0-1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821 504,'-2'3,"1"1,-1-1,1 1,0 0,-2 1,3-1,0-1,-3-5,3-1,0 0,0 0,-1 7,1-1,0 0,0 0,1 0,2-3,-1-3,0 0,1 1,0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552 481,'-1'3,"0"0,1 0,0 1,0 0,0 0,-2-7,1 0,1 0,-1 6,0 0,1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895 410,'0'-3,"0"6,-1 0,1 0,-1 1,1-1,0 3,-1-3,0 1,0-1,0 0,1 0,-1 0,1 0,-1 1,1-1,1 0,-3 0,-1-5,2-1,-1 0,2 0,0 0,-1 0,1 7,0 0,0 1,1 0,3-4,0-3,-2-1,1 0,0-1,-2 1,0 0,1 0,-2 0,0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923 458,'-3'-2,"-1"1,0 1,1 0,-1 0,0 1,0-1,0 1,0 0,-1 0,1 0,-1 0,1 1,-1-1,0 0,1 0,0 0,0 0,1 1,-1 1,-4 2,6-1,0 0,2 0,1 0,0-1,3 1,2 0,-2-3,1 0,-1 1,1-1,1 0,-1-1,1 1,1 0,6-1,-7 0,1-1,0 0,-1 1,-1-1,1 0,0 0,-2 0,0 0,1 1,-1-1,0-1,1-1,-2 1,2-3,-3 2,0-2,-2 2,-1-1,-1 1,-1 0,1 0,-2 0,0 1,1 1,-2 0,-5 0,3 0,1 1,-1 0,1 0,0 0,0 0,-1 1,1 0,0 0,0 0,0 0,2 1,-2 0,-1 1,3-1,0 0,0 1,-1-1,1 1,0-1,3 1,-2 2,2-1,1 1,3-1,1 0,2 0,-2-2,0 0,5 1,-5-2,2 0,4 0,-4-1,0 0,0-1,0 1,1-2,-2 1,1 0,0-1,-1 1,1-1,2-2,-4 3,4-3,-4 3,1-5,-3 3,0 0,-1-2,-1 1,-3 1,1 0,-2-1,0 1,0 1,-1 0,0-1,1 2,-13-2,11 3,-1-1,0 1,1 0,1 1,-2 0,0 0,1 0,1 0,-1 1,0 0,2 2,0-1,-1 1,1-1,1 0,0 1,2 0,1 0,0 0,0 0,2 1,1-3,1 1,5 1,-4-2,-1-1,1 0,1 0,0 0,12 0,-13-1,1-1,1 0,-1 0,0-1,-1 0,0 0,1 0,-1 0,3-2,-4 1,0 1,2-5,-5 3,1 0,-1 0,-1 0,0 1,0-1,-2 0,-3 0,1 2,-7 1,5 0,1 1,-1 0,-7 2,5-1,3 0,0 1,0 0,1 0,1 0,-1 0,3 1,6-1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77 273,'3'2,"0"0,0 0,0-2,0 0,0-2,0 0,0 1,0 0,0 2,0 1,0-2,0 0,0 0,0 0,0-1,0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71 238,'-1'3,"-1"4,1 1,1-5,0 1,-1 2,1-2,0 2,0-3,4-1,-1-3,-1-2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80 235,'4'-1,"0"0,0 1,1 0,0-1,-2 1,2 0,-1 0,-1 1,1 3,-3-1,0 0,-1 2,0 0,0-1,0 0,0 0,0-1,1 1,1-1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89 278,'4'-1,"0"1,1 0,-1 0,0-1,1 1,-1 0,0 0,0-1,-1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175 274,'3'0,"0"-1,0 1,1 0,-1 0,2 0,0 1,-2-1,2 0,0 0,-2 0,1 0,2-1,-2 1,0-1,0 0,-7 2,0-1,0 1,0-1,0 0,0 0,0 1,0-1,-2 0,2 0,-3 0,1 0,2 0,-3 0,3 0,0 1,9 0,-2-1,1 0,-1-1,1 0,1 0,-3 1,0 0,2 0,0 0,-2 0,1 1,0 0,-1 0,0-1,1 1,0-1,-7-1,0 1,0 1,0-1,-1 0,1 0,-1 0,-1 0,2 0,0 0,-1 0,0 0,0 0,1 0,-1 0,1 0,-1 0,0 0,1 0,0 1,-1 0,1 0,7 0,1-2,0 1,-2-1,1 1,1-1,0 1,-2 0,0 0,0 0,4 0,-3 0,-1 0,4 0,-4-1,2 1,-1 0,0 0,-1 1,0-1,0-1,-1-2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304 278,'-3'-1,"7"0,-1 1,2 0,-1 0,0 0,-1 0,0 0,0-1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357 233,'-3'0,"1"6,2-1,-1 1,1-3,0 0,-1 3,1-3,1 1,-1 0,1 0,1-1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362 235,'3'-2,"0"1,0 1,0 0,1 0,1 0,-1-1,-1 1,0-1,0 1,0 0,1 0,2 0,-3 0,1 0,-1 0,0 1,0-1,1 0,1 1,-1-1,1 1,-1-1,-1 0,0 0,0 0,0 0,0-1,0 1,1-1,-1 1,0 1,0-1,0 1,0-1,0 0,0 0,0 1,0-1,0 1,0 2,-2 0,-1 1,0-1,0 0,-1 1,0 0,1 0,0-1,0 0,0 0,0 0,0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561 487,'-1'3,"1"0,1 0,-1 0,0-6,2 0,-1 0,1 0,1 1,-3 5,0 0,0 0,0 0,0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353 278,'3'-1,"1"1,0 0,1 0,0 0,-1 0,0 0,-1-1,2 1,3 0,-4 0,0-1,2 1,-2 0,0 0,1 0,-1 0,0 0,-1 0,0 0,0 0,1 0,2 0,-3 0,3 1,-3-1,1 0,1 0,0 0,-1 0,0 0,0-1,-1 1,0 0,0 0,0 1,0-1,0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411 195,'0'-3,"-3"7,2-1,-1 0,0 1,-1 0,1 1,1-2,-1 1,2 0,-1-1,4-1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407 193,'-3'0,"0"1,1 3,-1-1,1 1,1-1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413 195,'1'3,"2"-1,-2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421 158,'2'3,"0"0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416 175,'-2'3,"5"-6,-2 0,-1 7,0-1,0 0,3-1,-1-5,0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430 167,'-3'0,"6"-2,0 1,1-2,-1 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434 151,'-1'3,"1"2,1 0,-1 1,0-2,0-1,0 2,1-1,-1-1,1 0,2-3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460 141,'-3'1,"2"3,0-1,-1 2,2-2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459 146,'1'-3,"2"2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747 365,'-1'3,"0"1,1 0,0-1,0 0,0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459 153,'2'0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470 137,'-4'3,"3"2,-1-1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468 144,'3'-2,"1"0,-1 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473 146,'3'1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461 159,'-1'4,"1"0,0-1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461 158,'-1'-3,"4"1,0 1,0 0,0 2,-2 2,-1 0,0 0,0 1,1-1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464 160,'4'-2,"-1"1,-2 4,-4-1,0-1,0 1,7-3,-1 0,0 0,-4 4,-2-1,0 0,0 1,6-4,0 0,0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459 183,'3'-3,"0"1,1 1,0-1,-1 1,0 0,-6 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462 173,'-1'3,"1"1,0-1,0 0,1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472 173,'0'4,"0"-1,0 0,1 1,0-1,2-3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745 366,'4'-1,"-1"1,0 1,1-1,-1 0,0 0,0-1,1 1,1-1,-1 0,-1 1,2-1,-2 0,2 1,-2-1,0 1,1-1,-1 1,0 0,2 0,-2 0,0 0,0-1,1 1,0 0,-1 0,4 0,-3 0,0-1,0 1,1 0,-2 0,0 1,0 0,0-1,0 0,0 1,0-1,-1 3,1-2,-2 2,2 0,-2 0,-1 0,0 1,0-1,1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501 137,'-2'3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504 143,'-2'3,"-1"1,2 0,-1-1,2 0,2 0,1-1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499 155,'1'-3,"2"2,1-1,0 1,-3 4,-1 1,-3-2,0 1,0-1,0 0,6-2,0-2,0 0,0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512 138,'-3'-1,"-1"4,3 0,-1 1,1 1,0-2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492 174,'-1'3,"1"0,0 0,3-2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500 181,'3'2,"0"-1,0-1,0 0,1-1,-3-2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505 171,'3'2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520 174,'-1'3,"4"-3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535 138,'2'4,"-2"-1,1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537 135,'2'-3,"1"2,0 0,0 1,-2 3,-1 0,0 1,-1-1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469 151,'-4'1,"4"2,1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744 385,'4'1,"1"-1,-2 0,0-1,4 0,-4 0,2 1,-1-1,0 1,-1 0,1 0,2-1,-3 1,1 0,2 0,0 0,-2-1,5 1,-4 0,-1 0,0-1,-1 1,2-1,-2 1,0 0,0 0,1 0,1 0,-1 0,0 1,-1 0,0 0,0-1,0 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542 141,'0'-3,"4"2,-1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541 147,'3'-2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544 147,'-1'3,"2"0,2-2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534 158,'3'-1,"2"-1,-1 0,0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538 163,'-1'3,"2"0,2-1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539 163,'2'-3,"1"3,0-1,-3 4,-3 0,1 0,-1-1,6-3,0 1,-3 4,0 0,-3-4,0-1,-1 0,1 1,6 1,1-1,-1-1,3-1,-3 0,1 1,-1-1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565 135,'-3'1,"1"3,0-1,0 1,1 0,2-1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563 154,'-3'1,"0"2,1 0,6 0,0-3,-1 3,-3 0,-2 1,-1-1,-1 0,1 0,0-3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577 152,'0'4,"0"-1,1 0,2-4,-3-2,3 0,0 2,-2 4,-3 0,-1-1,0 1,3-6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602 135,'-3'-1,"0"5,1 0,2-1,-1 1,0-1,0 0,1 0,0 2,2-2,1-2,0-3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740 398,'0'3,"0"0,1 0,-1 0,0 0,0-6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596 150,'3'-3,"1"2,0 0,0 0,-1 0,0 1,0 3,-1 1,-1-1,-1 0,-1 2,1-2,-1 0,0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600 158,'-1'3,"4"-2,0-4,0 2,0 1,1 1,-4 2,-2 0,-2-1,1-2,0 1,0-1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534 273,'0'-3,"3"3,-2 3,3-1,0-1,-1 0,0-1,0 0,0-1,2 0,0 0,-2 1,0-1,0 1,0 0,0-1,0 1,0 2,0 0,0-3,0 1,1 0,0-1,-1 1,0-1,0 0,0-1,0 1,0 1,0 0,0 1,0 0,0 1,0-1,0-1,1-1,0 0,0-1,-1 1,0-1,0 4,0-1,0-1,0 0,0-1,0 1,0-1,0 1,0 0,0 0,0-1,0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704 228,'-1'-3,"1"6,-1 1,1-1,0 2,0-2,0 0,-1 1,1 1,0-2,0 6,0-5,0-1,0 2,0-1,1-1,-1 1,0-1,1-6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706 225,'3'-1,"0"1,0 0,0 0,0 0,0 0,0 0,0 0,0 0,1-1,0 1,0-2,0 2,0 0,0 0,-1 0,0 0,0 0,1 1,-1 0,1-1,-1 0,1 0,-1 0,0 1,0 1,0-2,0 1,0-1,1 0,0-1,-1 1,0 0,0 0,0 0,0 0,0 0,1 0,-1 0,0-1,0 1,0 0,1 0,0 0,-1 0,0 0,0 0,1 0,-1 0,0-1,0 1,0-1,0 1,0 0,1-1,-1 0,0 1,0 1,0-1,0 1,0-1,0 1,0-1,0 1,1-1,-1 0,0 1,0-1,1 1,0-1,-1 0,0 0,0 0,0 0,0 2,-1 1,-1 0,-1 0,0 0,-1 0,0 1,0 0,0 0,1 0,-1-1,1 1,0-1,1 0,-1 0,1 0,0 0,1 1,-2-1,1 0,2-1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690 284,'3'-2,"1"2,0 0,-1 0,0 1,0-1,1 0,0 0,0 1,0-1,1 0,1 0,-3 0,3 1,0 1,-1-2,0 1,-1-1,-1 1,0-1,2 0,-2 0,2 0,-2 0,1 1,1-1,0 0,-2 0,2 0,-2-1,2 1,-1 0,0 0,0 0,-1 0,0 0,0 0,0 0,0 0,0 0,0 0,0 0,0-1,1 1,-1 0,0 0,0-1,0 1,0 0,0-1,1 0,-1 0,1 1,-1 0,0 0,1 0,-1-1,1 0,-1 1,0 0,0-1,0 1,0 0,1 0,-1 0,0 0,0 0,0 0,0 0,0 1,0-2,0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893 258,'3'-1,"0"1,1 0,-1 0,2-1,-2 1,0-1,-6 1,0 0,-1 1,0-1,0 1,0-1,7 0,0-1,2 1,-1-1,0 1,0-1,0 0,-1 1,-6 1,-1 0,0 0,0 0,0 0,1 0,-2-1,1 1,7 2,1-3,1 0,-1 0,-1 0,2-1,-1 0,0 0,-8 2,0 0,0 0,1-1,0 0,-3 1,2 0,1-1,6 1,0 0,1-1,0 0,0 0,0 0,-1-1,0 0,0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955 242,'-3'-1,"0"3,-1-1,1 2,0 0,2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940 261,'1'-3,"2"2,2-2,-1 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947 248,'-1'3,"1"0,0 0,0 1,0-1,0 0,1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745 397,'4'1,"1"-1,-2 0,0 0,0-1,1 1,0-2,0 2,-1 0,2 0,-2 0,0 0,0 0,0 0,0 1,0 0,-3 2,0 0,0 0,0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949 256,'-3'1,"1"2,0 0,0 0,-1-1,2 1,-2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944 265,'4'0,"-1"0,0 0,0 0,1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962 255,'-1'3,"0"1,2-1,2-2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964 254,'1'-3,"2"3,0 0,1 1,-1 1,-3 1,-3-2,-1 1,0 0,0-1,7 1,0-2,1-1,-1 1,0-1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972 229,'-4'-1,"1"1,0 1,0 0,0 2,0-2,0 2,-1 1,0 2,3-3,0 2,0 0,1 1,1-3,1 1,1-2,1-1,-1 0,2 0,-1-1,1-1,-2 0,1-1,1-1,-1 0,0-1,-2 1,-1-1,-1 1,-1 0,0 0,-2 0,-4-1,4 3,0 0,0 0,-5 0,5 0,-1 1,0 0,0 1,1 0,0 2,0 2,1-2,0 0,1 0,-1 3,2-3,0 0,0 0,3 1,1 0,1 0,-2-2,2-1,-2-1,2 0,0-1,-2-1,2-1,-2 1,3-2,-2-1,0 2,-3 0,0-2,1-1,-2 3,0 0,-1-2,-1 1,-2 2,-1 1,-3 0,4 1,0 0,-3 1,3-1,1 1,0 0,-1 2,2 1,2 0,1 1,0 0,1-2,-2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796 373,'-1'3,"1"1,0-1,0 1,0-1,0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798 373,'3'0,"1"0,-1 0,0 0,0-1,1 1,1-1,-1 0,0 1,0-1,-1 1,0-1,0 1,0 0,0-1,0 1,0 0,0-1,0 1,0-1,0 1,0 1,0-1,0 1,0-1,0 0,1 1,-1-1,0 0,0 0,0 1,0-1,0 1,-1 2,0 0,-2 0,0 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802 394,'-3'0,"6"-1,0 1,0 0,0 0,0 0,0 1,0-1,0 0,2 0,-2 0,2 0,-2 0,1-1,-1 1,0 0,1 1,-1-1,0 0,0-1,1 1,0-1,-1 1,0 1,0-1,1 0,-1 0,0 0,0 1,0-1,0 0,0 0,0 0,0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790 398,'3'-1,"1"1,0 0,0 0,-1 0,0 0,1-1,0 0,0 1,1-1,-2 1,1 0,-1-1,0 1,1 0,-1 0,0-1,0 1,0 0,0-1,1 1,-1 0,0 0,1-1,0 1,-1 1,0 0,0-1,0 0,0 0,0 0,0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807 394,'-3'1,"6"1,0-2,1 0,0 0,1 0,-1 0,-1 0,0-1,1 1,0 0,0 0,0 0,1 0,-2 0,2 0,-1 0,1 0,-2 0,1-1,-1 1,0 0,0-1,0 1,0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750 412,'3'-1,"1"1,1 0,-2 0,0 0,1 0,0 0,0 0,-1 0,0 0,0 0,0 0,0 0,0 0,0 0,0 1,0-1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828 334,'3'-1,"0"1,0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825 336,'3'1,"0"1,-2 1,-2 0,-2 0,0-1,0-1,6-1,0 0,0 1,1-1,-1-1,0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850 326,'-1'3,"0"0,0 0,1 0,-1 1,1-1,0 0,-1 0,1 0,1-6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851 338,'3'-1,"0"4,-4 0,-2-1,0-1,0 0,6 0,0 0,0 0,0 0,0 0,0 0,0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697 372,'0'3,"0"1,0-1,-1 2,1-2,0 0,0 2,0-1,3-6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702 373,'5'-1,"-1"0,0 1,0-1,0 0,1 1,1-1,-3 1,1 0,-1 0,2 0,-1 0,1 0,-2 0,0 0,0 0,-2 3,2-1,0 0,-1 1,-2 0,0 1,-1 0,0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699 402,'3'-2,"2"2,-2-1,7 1,-7 0,1 0,0-1,0 1,0 0,0 0,-1 0,1 0,1 0,-2 1,2-1,-2 1,0 0,0-1,0 0,0-1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927 368,'-2'3,"1"1,1-1,-1 1,1 0,0 2,1-3,2-3,-3-3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932 370,'3'-2,"0"1,0 1,0-1,2 1,-1 0,-1-1,0 1,0 0,1 0,1 1,-2-1,2 1,-1 0,0 0,0-1,-1 3,-2 0,-3 0,1 0,-2-1,1 1,-1 1,-1-1,1-1,-1 0,0-2,1 1,0-1,6-3,0 3,0-1,0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931 397,'-3'-1,"6"1,0 0,1 0,1 0,1-1,-2 1,0 0,-1 0,0 0,0 0,1 0,2 0,-3 0,0 1,1 0,-1-1,0 0,0 0,-6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816 395,'3'-1,"-3"4,0 0,0 0,0 0,0 0,0 0,0 0,0-6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369,'-4'3,"3"1,0 0,1-1,-1 0,1 0,1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376,'3'-2,"0"2,0-1,0 0,1 1,2-2,-1 2,-2 0,1 0,1 0,-2 0,1 0,-1 2,0-1,0 2,-2 0,0 0,-1 0,2 0,-1 0,0 0,-1 0,-3-1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399,'-4'0,"7"0,0 0,1 0,-1 0,1 0,-1 0,2-1,-2 1,2 0,-2 0,0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878 330,'-2'3,"1"0,1 6,0-3,-1-1,0 7,0-5,1-1,-1 0,1 1,-1-1,0 0,0-1,1-1,0 0,0 0,2 1,-2-2,2 0,0 0,-1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330,'-2'3,"2"3,0 4,-1-3,0 1,0 0,0-1,0-1,-1 1,1-1,1-1,-1-1,1-1,0 0,0 1,0 2,1-2,-1 0,1 0,-1-1,0 0,0 0,0-6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397,'-3'0,"6"0,2 0,-2 0,1 0,0 1,-1-1,0 1,0-1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888 368,'-3'-2,"-1"4,2 2,-1-1,2 0,0 0,5-4,-1-1,0 0,0 0,0 0,0 0,-6 2,0 3,0-1,0-1,-1 2,2 0,-1 0,3 0,3-2,0-5,1 1,0 0,-1 1,0 1,1-1,-7 3,0 0,0 2,0-1,0 0,2 1,-2 0,3 0,3-2,0-3,1 0,-1-1,0 2,1-2,-1 0,-1 0,-6 6,1 0,0 0,1 0,5 0,-2 0,-1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376,'-3'0,"0"3,0 0,0 0,6-3,1-2,-1 0,0 0,0 1,0-2,-6 5,0 0,1 1,-1 0,2 0,-1 0,5-3,0-3,0 0,-1 0,0 0,1 1,-6 4,0 0,0 1,0 0,0 0,1 0,5-1,0-3,0 0,0 0,1-1,-1 0,0 1,-6 4,0 0,0-1,2 1,4-3,0-1,0 1,0-1,-1 4,-3 0,4-3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378,'-3'2,"2"1,0 0,4-5,-1-1,0 0,-5 6,1 0,1 0,2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858 296,'0'-3,"-1"6,1 0,0 0,0 0,0 0,0 1,0 0,0 0,0 0,0-1,0-6,-1 0,0 0,0 0,0 0,0 6,0 0,1 0,0 0,1 1,2-2,0-3,0-2,-1 0,1-1,-2 0,1 1,-5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825 395,'3'1,"0"-2,0 0,0 1,1-1,-1 1,2-1,0 1,-2-1,1 1,-1-1,0 1,0-1,1 1,-1 0,0 1,0 1,-2 1,0 0,-1 0,0 0,0 0,0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878 300,'0'-3,"0"6,0 0,-1 1,1 0,0 0,0 0,0 0,0-1,2-6,-2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874 309,'3'-2,"0"2,0-1,0 0,0 1,0-1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897 291,'-1'3,"1"2,-2 0,1-1,1 1,-1-2,1 0,1-6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897 304,'3'-2,"0"4,-1 1,-5-1,0-1,0-1,3 3,2 0,1 0,-2 0,2-2,1 2,-1-2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894 408,'-4'2,"-1"0,1 1,0-1,2 1,-1 0,6 0,1-3,-1 1,0 0,0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883 422,'-3'0,"6"0,1 0,2 0,-2 0,0-1,0 1,0-1,0 1,0-1,-1 0,0 1,0 0,-6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 417,'4'0,"0"3,-1-1,-1 1,-5 0,-1-2,1 1,0-1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961 421,'3'-1,"0"1,0 0,4 0,-4 0,0 0,2 0,0 0,-2 0,2 0,-2 0,1 0,-1 0,0 0,0-1,0 1,0 0,0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931 420,'4'0,"0"0,-1 0,0 0,0 0,2-1,-2 1,1 0,-1 0,0-1,-6 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935 437,'-3'-1,"0"3,-1 0,1 1,0-1,2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826 412,'3'-1,"1"1,1 0,-2-1,1 1,0 0,-1 0,0 0,1 0,0 0,0 0,1 0,-2 1,0-1,0 0,0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915 454,'1'-3,"2"1,0 1,3-2,-2 1,0 1,-1 0,-6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930 434,'-3'1,"2"2,1 0,-1 0,1 1,0-1,0 1,0 0,1-1,0 0,-1 0,0 0,1-6,-2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918 462,'-1'-3,"4"2,-1 4,-5 0,2 0,6-5,-1-1,0-1,0 2,-7 5,2 0,1 0,5-3,-2-1,-1-2,0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940 438,'3'3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973 436,'-3'-1,"0"2,1 2,-2-1,0 1,1 0,2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954 456,'1'-3,"2"3,0-1,0 0,0 0,0 1,0-1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964 442,'-1'3,"1"0,-1 1,1 0,0-1,0 0,0 0,0 0,1 0,-1 0,-1-6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963 453,'-2'3,"-1"-2,1 3,-1-2,0 1,1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960 462,'3'-1,"0"1,0 1,0-1,0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978 449,'-3'1,"3"2,0 0,0 0,3-1,0-2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743 425,'-1'3,"1"0,0 0,0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984 448,'3'-1,"1"1,-2 3,-1 0,-3 0,-2-1,1 0,0-1,0-1,6 1,0-1,0 0,0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474,'1'3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880 351,'0'-4,"0"1,-3 1,-1 3,-1 0,0 1,2-1,0 0,-1 1,1-1,0 0,0 1,-1-1,0 0,-3 2,4-2,0 1,0 0,1 1,-2-1,2 1,-1 2,1 0,1-2,1 2,0 0,1 0,2-2,-1 0,2 0,-1-2,0 0,3 1,-3-2,0 1,0-1,1-1,0 1,0-2,0 1,0-1,0 1,1-1,-1 0,0 0,-1 1,0 0,0 1,2 0,0-1,-2 1,0-1,0-2,1 1,-1-1,-2-1,0 1,-2-1,-2 1,-2 0,1 0,-1 1,1 1,1 0,0 0,0 0,0 0,-2-1,0 0,0 2,2-1,0 1,0 0,-1 1,1 0,-1 0,0 0,0 1,-1 0,-1 2,2-1,0 0,0-1,1 1,0 0,1 0,1 2,1-2,0 2,1-1,1-1,0 1,2 0,0-1,0-2,-1 0,0-1,1 0,-1 0,1 0,0 0,0-1,0 0,0-1,-1 1,1-1,1-1,-1 1,0 1,-1-1,1 1,1-2,-1 1,0-1,0-1,-3 0,-1-1,0 1,0 1,-1-2,-2 1,-1 2,1 1,0 0,0 0,0 1,-2-1,0 0,-3 1,1-1,2 1,-1 0,3 1,0 0,-1 2,0-1,1 1,-1 1,0-1,0 1,2-1,-1 2,2-1,1 0,-1 0,1-1,1 3,2-1,0-1,1-2,-1-1,1 0,-1-1,0 0,0 0,1 0,2-1,-2 0,0-1,1 0,0 0,-1 0,2-1,-2 1,1 0,-1 0,0 0,-1 1,0 1,0-1,1-1,-1 0,0 1,0 0,0-2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923 339,'-3'1,"1"2,1 0,0 1,-1-1,1 1,-1-1,1 1,-1-1,0 0,2 0,-1 0,1-6,0 0,0 0,1 0,-1 0,0 6,0 0,-2 1,1-1,0 0,4-4,-1-2,1 1,-1-1,1 0,0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923 334,'-3'3,"2"0,0 1,0 0,-1 0,-1 2,1-3,0 1,0-1,1 1,4-5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903 354,'-1'3,"1"0,0 0,0 0,1 0,1 0,1-6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907 371,'3'-1,"0"-1,-1-1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926 325,'-3'1,"2"2,-1 0,1 0,0 2,-1-1,1 0,0 0,0 0,-1 0,1 0,1-1,1-6,1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902 354,'-1'3,"1"0,0 0,0 0,1 0,-1 0,3-4,0-2,0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883 372,'-2'3,"2"0,2 0,-1 0,2 0,0-1,0-2,1-1,-2-2,0 0,0 0,-2 0,1 0,-3 0,-1 1,0 3,0-1,0 3,2 0,1 0,1 0,2-1,0 0,0-2,0-1,0-1,0-1,-4 0,-2 1,0 1,-1 0,1 1,-1 3,2 0,0 0,1 0,3 0,1-1,0-2,0 0,0-2,-1-1,2-1,-3 1,-2 0,-2 3,0 0,0 0,0 1,0 1,2 1,2 0,2 0,0-1,1-1,-1-1,0-1,0-2,-2 0,-4 2,-1 0,1 0,0 1,0 0,1 3,2 0,2 0,1-2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745 424,'-3'0,"6"0,1-1,0 1,0 0,-1 0,0 0,-1 3,-2 0,-1 0,1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887 377,'0'-3,"0"0,1 0,-1 6,0 0,0 1,-1 0,1 0,0 0,0-1,1 1,2-6,-1-1,0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879 375,'0'-3,"-2"6,1 0,1 0,-1 0,1 1,0-1,0 0,3-2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876 373,'-1'4,"1"0,0-1,0 0,1 0,2-3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880 374,'3'-2,"1"1,-1 0,0 0,0 1,0 0,0 0,-2 3,0 0,0 0,0 0,-1 1,1-1,-1 0,-1 0,-2-1,0 0,0-3,-1 0,-1 0,0 0,2 1,0 0,6 1,4-1,-4-1,0 1,1-1,-1 1,2-1,-1 1,1 0,-2 0,-6-2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878 372,'-3'3,"3"0,0 1,0-1,0 2,1-2,0 1,2-2,-3-6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881 374,'5'-2,"-2"2,1-1,-1 1,1 0,-1 1,0 1,-3 1,0 0,0 0,0 1,0 0,0-1,-2 0,-1-3,0 0,0 0,-1 0,0-2,1 2,0-1,8 2,-2-1,1 1,0 0,-1-1,1 0,0 0,-1 0,0 0,0-1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1008 378,'0'3,"0"0,0 0,0 0,0 0,0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1014 374,'4'-1,"-1"1,0-1,0 1,0 0,0 0,0 2,0 0,0 1,-1 0,-1 0,-1 0,-1 0,0 0,0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1017 395,'-3'-1,"6"1,0 0,0 0,1 0,-1 0,2 1,-1-1,-1 1,0 0,0-1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894 376,'0'-3,"0"0,-3 1,0 3,-1 2,1 0,1 1,0-1,1 1,4 0,3-3,-3-1,0 0,0-1,2-2,-3 0,1 0,-1-1,-5 1,0 2,0 0,0 1,0 0,-1 1,1 0,-1 2,1 0,2 0,1 1,3-1,1-2,-1-1,0 0,1-1,0-1,0-2,0 0,-3 1,-4 2,0 0,0 1,-1 0,0 1,1 0,0 1,0 1,3 0,3 0,1-1,-1-2,0 0,0-1,1-3,-3 1,-1 0,-3 2,-1 1,1 0,-1 1,1 0,0 0,2 2,1 1,4-1,0-2,0 0,-1-2,0-2,0 1,-2-2,-6 2,1 2,1 0,-1 0,1 2,3 1,2 0,2-2,-1 0,0-1,0-2,0-1,-3 0,-1 0,-2 2,0 1,0 0,0 2,0 0,2 1,5 1,-1-3,0 0,0-1,0-3,-1 0,-2 0,-4 3,0 0,1 2,1 1,4 0,1-2,1-1,-1-2,0-1,-2 0,-4 1,-2 3,1 2,1-1,6 0,0-2,0-2,-6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747 437,'3'0,"0"0,0-1,0 1,1 0,-1-1,0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831 511,'0'-3,"0"0,1 0,-4 3,1 3,-2 1,3-1,-1 0,2 0,-1 1,1 0,3-2,0-2,0-2,0 0,-1-1,-1 0,1-1,-1 1,-4 5,2 1,1 0,0 1,0-1,3-1,0-2,0-1,0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851 519,'0'3,"0"0,0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854 509,'-3'-2,"5"5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876 505,'-1'3,"0"0,1 0,0 1,0-1,1 0,1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871 519,'3'-2,"1"2,-1-1,0 1,0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911 515,'2'-3,"-2"0,-3 4,0 1,2 1,-2 0,2 0,1 0,2 0,1-3,0-2,0-1,-2 0,0 0,0 0,1 0,-1-1,0 0,0 0,0 1,-4 4,2 2,1 0,0 0,0 0,-1 0,0 1,0 0,1 0,0-1,3-1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897 512,'0'-3,"-3"3,1 3,0 0,0 0,2 0,-1 0,4-1,0-3,0-2,-2-1,1 1,-1-1,-4 6,2 1,0 0,0 0,1 0,3-1,0-2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928 517,'1'-3,"0"0,-4 1,0 5,2 0,-1 0,1 0,1 1,2-1,2-4,-1-1,0-2,0 0,-1 0,1 0,-2 0,0 0,-1 1,0 0,-3 5,1 1,1 1,1 0,-1-1,1 1,0-1,0 0,1 0,0 0,2-1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958 503,'2'-3,"1"3,0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957 506,'-3'2,"2"1,1 0,-1 0,0 0,1 0,0 0,3-1,0-2,1 0,-1 0,0-1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469 136,'-1'3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782 425,'1'3,"-2"0,1 0,1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974 507,'4'-1,"-1"0,0 1,0 0,0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983 507,'-2'3,"1"0,0 0,1 0,0 0,0 0,1 0,1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998 500,'-3'0,"6"0,0 1,0-1,-3 3,-1 0,0 0,1 0,0 0,0 0,0 1,0 0,0-1,0 0,-3-3,0 0,0 0,0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1019 533,'3'2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808 552,'-1'-3,"1"-1,3 1,2 4,-1-1,0 1,1 0,0 0,1 0,0-1,1 1,-1-1,3 1,-2-1,-1 1,2 0,0-1,-1 1,2-1,-3 1,2-1,-1 0,0 0,0 0,1 0,-2 0,-1 0,0 0,1 0,-1 0,-1-1,-1 1,1 0,-1 0,-7 0,0 0,1 0,-1 0,-1 0,-1 0,1 0,-3 0,1 0,1 0,-2 0,1 0,-1 0,-3 0,2 0,0 0,0 0,0 0,1 0,0 0,2 0,1 0,0 0,0 0,1 0,0 0,0 0,7-1,0 1,4-1,-1 1,-1-1,1 1,1 0,2-1,-2 1,2-1,-1 1,0 0,2-1,8 1,-8 0,-2-1,0 1,-2-1,1 1,-1 0,1-1,-2 1,-1 0,1-1,0 1,-1 0,-1 0,2 0,-2 0,-6-1,-1 1,0-1,1 1,-2 0,2-1,-1 1,1 0,-1 0,0 0,-1 0,2 0,-1 0,0 0,-1 0,0 0,0-1,-1 0,0 1,-1-1,0 0,1 1,-1-1,-1 1,1 0,-1 0,1 0,-1 1,2-1,-2 1,3 0,-2 0,3 0,-1 0,2 0,-1 0,9 1,-2-2,2-1,0 1,0-1,0 1,2-1,-1 1,0-1,1 0,-1 1,1-1,1 1,0 0,-1-1,1 1,0 0,-2 0,1 0,-1 0,0 0,-2 0,1 0,-1 0,1 0,-2 0,2 0,-1 0,1 0,-2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892 409,'-3'-1,"3"4,0 0,0 0,0 0,0 0,0 2,0 1,0-3,-1 1,1-1,0 1,-1 1,1 0,0-1,0 0,0-1,0 0,0 0,-3-2,0-4,2-1,1 1,-1 0,0 0,1 7,1-1,-1 1,1 0,-1 0,1-1,2 1,0-3,-2-4,-1 0,0 0,-1 0,1 0,0 0,1 0,0 7,1 0,0-1,-1 1,2-3,0-4,-3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133 494,'3'-2,"0"3,0 0,0 2,0-1,0-1,0 0,0-2,1-1,0 1,-1 0,0-1,0 2,0 0,0 0,0 0,0 0,0 2,0-2,0 2,0-1,0-1,0-1,0 1,0-1,0 1,1 1,-1-1,0-1,0 1,0 1,0 0,0-1,0 0,0 0,0 0,0 0,0 0,0 0,0 0,0 0,0 0,0 0,0-1,0 1,0-1,0 1,0 0,0 0,0 0,0 0,0 1,0-1,0 1,0-1,0 0,0 0,0 0,0 0,1 0,-1 0,0 0,0 0,0 0,0 0,0 0,0-1,0 0,0 1,0 1,0-1,0-1,0 0,0-2,0 1,0-1,-2 0,0 0,0 0,0 0,-2 0,1 0,-1 0,-1 0,-1 0,-1 1,1 1,0 0,0 0,0 1,0 0,0 0,0 1,-1 0,0 1,1-1,0 1,-1 0,0 1,1-1,1 1,-1 0,1 1,2-1,0 0,0 0,0 1,2-1,2 0,-1-1,0-2,1 0,1 1,0-1,-1-1,0 1,0-1,1 0,-2 0,0-2,-1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440 437,'-3'2,"0"0,2 1,3 0,1-2,1 0,-4 2,-3-2,0-1,0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453 440,'-1'3,"1"0,0 1,3-3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456 433,'-1'-3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785 426,'3'-1,"0"1,0-1,0 1,1 0,-1 1,-1 2,-2 0,-1 0,0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469 433,'-3'-1,"6"0,0 2,0 0,-2 2,-1 0,-4 1,1-3,1 2,0 0,5-2,0-1,0 0,0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471 440,'3'1,"0"0,0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502 434,'2'0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505 445,'-1'3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529 430,'1'-3,"-1"7,0 0,-1-1,1 1,0 0,0-1,2-6,-3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525 441,'2'-3,"1"3,-3 3,-1 0,0 0,-1 0,5-3,1-3,-2 0,1 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543 433,'3'-2,"0"0,0 1,0 1,-1 3,-4 0,-1 0,0 0,0-1,0-2,6 1,0-2,0 0,0 0,0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551 419,'0'3,"0"0,-1 1,-2 1,3-2,-3 2,2-1,0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547 443,'-1'3,"3"0,1-1,1-1,0 0,-1-1,0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570 441,'3'-2,"0"1,0 0,0 1,0-1,0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789 441,'3'-1,"0"0,0 1,1 0,-1 0,0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585 421,'-3'3,"2"0,1 0,-2 1,0-1,1 1,-2 0,3-1,-1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577 445,'3'1,"0"1,0 0,1 0,-1 0,0 0,0-2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615 423,'-2'3,"2"0,0 0,0 0,0 1,1 0,0 0,-1-1,0 0,0 0,-3-3,3-3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602 440,'-3'1,"2"2,1 0,0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626 441,'2'3,"0"0,1-2,0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196 422,'3'2,"0"-1,0-1,1 0,0 0,-1-1,0 0,0 0,0 1,0 1,0 0,0 1,0-1,0-1,0-2,0 0,0 2,0 0,0 0,0 2,0-1,0-2,1-1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132 530,'3'0,"0"0,0 0,0 0,2 0,-1 0,0 0,-1-1,0 1,0 0,1 0,-1-1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135 562,'-3'1,"4"2,2-3,0 0,2 0,-1-1,-1 0,1 0,1 0,-1 0,-1 1,0-1,1 0,-1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276 525,'0'-3,"3"3,0 1,0 0,0-1,1 1,0 0,0-1,0 1,1-1,-1 0,0 0,-1 0,0 0,-6 1,0 0,-1-1,1 1,-1-1,0 0,1 0,0 0,0 0,-1 0,1 0,6 1,0-1,0 0,1-1,-1 1,0-1,1 1,0 0,0 0,0 0,-1 1,0-1,0 1,-6-1,-1 0,0 0,0 0,0 0,1 0,0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305 561,'3'-2,"2"2,0 2,-1-2,-1 1,0 0,0-1,1 1,0-1,-1 0,0 0,0 0,1 0,1-1,-2 1,2 0,-1 0,-1 0,-6 1,-1-1,0 0,1 0,-2 0,0 0,0 0,1 0,1 0,-1 0,0 0,1 0,-1 1,0-1,0 1,1-1,0 0,-1 0,1 0,7-2,0 2,1 0,0 0,-2-1,0 1,0 0,0 0,1 0,0 0,0-1,0 1,-1 0,0 0,1 0,1 0,-1 0,1 0,-2 0,1 1,-1-1,-7 2,0-2,1 0,0 1,-1-1,0 0,-1 0,0 0,-3 0,4 0,0 0,-2 1,3-1,-2 0,1 0,1 1,9 0,-3-1,1-1,1 1,0-1,-2 1,4-1,-3 0,0 0,1 1,-1-1,1 1,0-1,-2 1,0 0,2 1,0 0,-1 1,-2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822 426,'0'3,"-1"1,0-1,1 0,3-2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262 255,'3'1,"0"1,0-2,0 0,0-1,0 0,0 0,0 0,0 1,0 1,0 0,0-1,0 0,0-1,0 0,0 1,0 0,0 0,0 0,0 0,0 0,0 0,0-2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ignorePressure" value="0"/>
    </inkml:brush>
  </inkml:definitions>
  <inkml:trace contextRef="#ctx0" brushRef="#br0">154 650,'2'0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439 309,'3'2,"0"-2,0 1,0 0,0-1,0 0,0 0,0-1,0-1,0 1,0 0,0 1,0-1,0 2,0 0,0 0,0-1,0 0,0 0,0 1,0-1,0-1,0 1,0-1,1 1,-1-1,0 1,0-1,0 2,0-1,0 1,0 1,0-1,0-1,0 1,0-1,0 0,0 0,0-1,0 1,0-1,0 0,0 1,0 1,0 1,0-1,0-1,1 0,-1 0,0 0,0-1,0 0,0 1,0-1,0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227 439,'-3'-1,"6"3,0-1,0 0,0-1,0 0,0 1,0-1,0-1,0 1,0-1,0 0,0 0,0 0,0 1,0 0,0 0,0 1,0 0,0 0,0-1,0 0,0 0,0 0,0 0,0 0,0-1,0 1,0-1,0 1,0 1,0 0,0 0,0-1,0 0,0 0,1-1,-1 1,0 0,1-1,0 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591 104,'0'-3,"1"7,-1 0,0 0,1 0,-1-1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595 101,'3'0,"0"-1,0 1,0 0,1 0,-1 0,3 0,-3-1,1 1,-1-1,0 0,1 1,-1 0,0 0,0 0,1 1,0 0,-1-1,0 0,0 1,0 1,0 0,-1 2,-1-1,-1 0,0 0,0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595 121,'3'0,"0"1,2 1,-1-2,0 1,0-1,1 0,1 0,-2 0,0 0,-1 0,0 0,0 0,1 0,0 0,-1 0,0 0,0 0,2 0,-1 0,-1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685 107,'0'-3,"1"6,-2 0,1 0,0 0,0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99,'3'-2,"0"2,0 0,1 0,0-1,1 1,-2 0,0 0,0 0,0 0,1-1,1 1,-1 0,0 0,-1 1,0 0,0-1,0 0,0 1,0 0,0-1,-1 3,-2 0,0 0,0 0,-1 0,1 0,0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684 125,'4'-1,"0"2,-1 0,0-1,1 0,0 0,1 0,2 0,-4 0,0-1,1 0,1 1,-1 0,0 0,0 0,0 0,0 0,-1 0,0 0,0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827 424,'-3'0,"7"-1,-1 1,1-1,-1 1,0 1,0 1,-3 1,0 0,-3-2,0 2,-1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788 103,'-3'4,"3"1,-1 0,1-2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785 101,'3'-1,"0"1,0 0,1 0,-1 0,0-1,0 1,1 0,-1 0,0 0,0 0,0 0,1 0,-1 0,0 0,0 0,0 0,0 0,0 0,0 0,0 1,0-1,0 1,-1 2,1 0,-3 1,0-1,0 0,-1 0,1 0,0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785 125,'3'2,"1"-2,-1 0,1 0,-1 0,1 0,3-1,-3 1,1 0,0 0,-2 0,0 0,0 0,1 0,-1 0,0 0,0 0,1 1,-1-1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881 108,'-1'3,"1"1,0-1,0 0,0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880 106,'1'-3,"2"3,0 0,0 0,0 0,0 0,0-1,0 1,0 0,1 0,1 0,0 0,-1 0,-1 0,1 0,0 1,0-1,-1 0,0 0,0 0,0 0,0 0,0 1,0-1,0 0,-3 3,1 0,-1 0,0 0,-1 0,1 0,0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881 126,'3'-1,"0"2,0 0,1-1,-1 1,0-1,0 1,0-1,0 0,0 0,0 0,1 0,-1 0,3 0,-3 0,1 0,-1 0,1 0,-1 0,0 0,0 0,0 0,0 1,0-1,0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60,'-2'3,"3"1,-1 0,0 0,0 0,-1 1,1-1,-1-1,1 1,-1-1,1 0,0 0,-1 0,1 2,-1-2,1 0,0 0,0 0,1 0,-1 0,0 0,3-3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46,'3'2,"0"-5,-1-1,0 1,-2 0,0 0,0 6,-1 0,0 0,-1 1,2 0,-1-1,-1 0,2 0,0 0,3-3,0-2,-1-1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21,'2'0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20,'3'-3,"-1"0,-1-1,-3 7,0 3,1-2,1-1,-1 0,1 0,3-2,0-4,0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831 439,'-3'0,"6"0,0 0,0 0,0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25,'3'-2,"0"0,-1-1,-2 0,-4 3,0 4,1 1,2-2,3 0,2-3,1-1,-2-1,-2-1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16,'-2'3,"2"0,0 0,0 0,3-5,-3-1,2 0,1 0,0 1,-3 5,-1 0,1 0,0 0,3-1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16,'-3'-1,"0"2,-2 2,3 0,3 0,2-1,0-2,0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12,'4'-1,"-1"0,1 1,-1 0,0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14,'-1'3,"0"0,0 0,1 0,0 0,-1 0,-2-4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18,'-2'3,"2"0,0 0,0 0,1-6,1 0,-1 0,2 1,-1 5,-1 0,-1 0,0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97,'-3'3,"0"1,0-2,0 1,2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728 100,'-3'-1,"1"5,0-1,0 1,-2 0,2-1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733 100,'-3'2,"0"2,0-2,0 2,2-1,-2 0,1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740 102,'-3'1,"-1"4,0-1,2-1,-1 0,2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857 427,'1'-3,"-1"6,-1 0,1 0,-1 1,1-1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743 101,'-2'3,"-1"0,0 2,1-2,-1-1,1 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744 114,'-2'3,"0"0,1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749 121,'-3'3,"2"0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710 101,'-3'1,"0"3,2-1,0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720 101,'-3'1,"2"2,-1 0,0 0,0 0,2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717 115,'-3'0,"0"2,1 1,1 0,4-3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732 100,'-3'2,"1"1,-1 1,0-1,2 0,-1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68,'-3'-2,"3"5,0 2,0 0,0 0,0-2,-1 4,1-4,-1 2,1-2,-1 1,0-1,1 1,2 1,-1-2,-1 0,0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53,'0'3,"0"0,0 0,0 0,0 0,0-6,1 0,1 0,0 0,1 1,0 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754 101,'0'3,"-2"0,0 0,2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862 426,'-3'-1,"6"1,1 0,-1 0,0 0,0 0,1 0,-1 0,-1 3,-2 0,-3 0,2 0,-1 0,-1-1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793 101,'-2'3,"0"0,1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802 102,'-3'1,"-1"3,1-1,1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807 103,'-1'3,"-2"-1,0 1,0 0,0 0,2 0,-1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812 103,'-3'3,"1"0,-1 1,-2 1,1 0,2-1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815 106,'-3'2,"1"1,1 0,-1 0,1 0,0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815 118,'0'3,"-1"0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821 122,'-3'3,"1"0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753 101,'-3'0,"2"3,-2 0,2 0,-2 1,3-1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756 111,'-3'2,"1"1,0 0,3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764 120,'-3'3,"2"0,1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867 443,'-3'-1,"7"2,-1-1,0 0,0 0,0 0,0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86,'1'-3,"2"3,0-1,0-1,0 1,0-1,1 1,0 0,0 0,0 1,-1-2,0 2,0-2,-1-1,1 1,-2-1,0 0,1 0,0 6,0 0,-1 0,0 0,2-1,-2 1,2-2,0 0,0-1,0 0,0 0,0 0,0-1,0 1,0 0,0 0,1 0,-1 1,0 0,0-1,0 2,-1 1,0 0,0 0,1 0,-3 0,0 0,0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742 140,'-3'3,"1"2,2-2,-1 1,5-2,-1-3,0-3,0 1,-2 0,-1-1,-3 2,-1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763 140,'-3'-1,"1"4,-1 0,2 0,1 0,0 0,3 0,0-3,0 0,-1-3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771 139,'5'-1,"-2"0,0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772 141,'-3'1,"3"2,0 0,0 0,0 0,0 0,-3-3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779 144,'-2'3,"2"0,0 0,0 0,2-6,0 0,-1 0,2 1,-1 5,-2 0,0 0,0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795 139,'3'1,"0"1,-2 1,-1 0,0 0,0 0,-3 0,-1-1,1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616 314,'0'3,"0"1,0-1,2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617 309,'3'0,"0"-1,2 1,-2 0,0 0,0 1,-2 2,-1 0,0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625 313,'3'-2,"1"2,-1 0,0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739 449,'-2'3,"2"0,0 0,0 0,3-4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626 320,'3'-1,"0"0,0 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618 330,'3'-2,"0"1,0 0,0 1,0-1,0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628 323,'-2'3,"1"0,1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633 320,'-1'3,"1"0,0 0,0 0,-3-1,0-1,-1-1,1 1,0-1,6-1,1 0,0 0,0 0,-1 1,0-1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630 334,'-3'2,"-1"1,1-1,1 1,0 0,1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632 337,'3'1,"0"0,0 0,0-1,-5 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632 341,'0'3,"0"0,0 0,0 0,0 0,0-6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625 347,'-3'1,"1"2,6-1,0-4,-1 0,0 0,0-1,-5 6,0 0,-1 0,6-1,1-3,0 0,-1 1,0 0,0 0,-2-3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668 331,'3'-2,"1"0,-1 2,0 0,0 0,-2 3,-1 0,-1 2,-1-2,1 0,-1 0,1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680 312,'-3'2,"1"4,1-2,-2 2,0-2,0 0,1 0,2 0,0-1,-1 0,4-1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494 135,'-3'-1,"0"2,2 2,0 0,0 4,-1-3,2 0,2-1,2-3,-1-1,3-3,-3 1,0-1,-2 0,0 0,-4 2,0 1,-1 1,0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742 446,'3'1,"-2"2,0 0,-2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698 345,'0'3,"3"-2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617 317,'3'-1,"0"1,0-1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660 332,'3'1,"2"-2,-2 0,0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702 356,'2'0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157 490,'3'-1,"0"3,0-1,0-1,0 1,0-2,0 1,0 0,0 0,0-1,0 1,0 0,0 1,0-1,0-2,0 2,1 0,-1 0,0-1,0 2,0-1,0 0,0 1,0-1,0 0,0 1,0-1,0 0,0 1,0-1,0 0,0 1,0 0,0-1,0 0,0 1,0-1,0 1,0-1,0 1,0 0,0-1,0 0,0 0,0 0,0 0,0 0,0 0,0 0,0 0,0 0,0 1,0-1,0 0,0 0,0 0,0 0,0 0,0 0,0 0,0 0,0 0,0 0,0-1,0 1,0 0,0-1,0 1,0 0,0-1,0 1,0-1,0 1,0 0,0 0,0 0,1 0,-1 0,0 0,0 0,0 0,0 0,0-1,0 1,0 0,0 0,0 0,0 0,0-1,0 1,1 0,-1-1,0 1,0 0,0 1,0-1,0 0,0 0,0 0,0 0,0 0,0 0,0 0,0 0,0 0,0 0,0 0,0 0,0 0,0 0,1 0,-1 0,0 0,0 0,0 0,0 0,0 0,0 0,0 0,0 0,0-1,0 1,0 0,0-1,0 1,0-1,0 1,0 1,0-1,0-1,0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706 143,'-2'3,"2"1,0 1,0-2,0 0,0 5,0-3,0-1,0 2,0-2,0 0,0-1,0 0,0 0,0 1,1-1,0 1,-1 1,0-1,0-1,1 0,-1 1,0-1,0 0,-2-6,-1 0,2 0,-1 6,4 0,-1 0,2-2,0-1,0-3,-1 0,0 0,-1-1,2-1,-3 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753 259,'-1'3,"1"0,0 0,0 0,0 0,-1-6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756 248,'-1'3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769 258,'3'-1,"0"1,2-1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769 266,'3'-1,"0"1,1 0,-1 0,0-1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742 458,'3'2,"0"-1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802 255,'3'0,"0"-3,-1 0,-1 0,0 0,-4 6,2 0,0 0,0 1,0-1,0 1,1-1,0 0,3-1,0-1,0-3,0-1,-1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749 246,'3'2,"0"-1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752 310,'3'1,"0"-4,-1 0,-1 0,0 0,0 0,-3 6,0 1,1 0,-1-1,1 0,1 0,-1 0,1 0,0 0,3 0,0-3,0-1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771 314,'-3'4,"3"1,0-2,4-2,0-4,-1-1,-2 1,0 0,0 0,-4 1,0 2,0 0,3 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797 311,'0'-3,"-3"3,2 3,-2 0,2 0,1 0,0 0,3-2,1-1,-1-1,0-1,0 0,0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814 300,'4'-1,"-1"1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814 305,'-2'3,"1"0,0 0,1 0,0 0,3 0,0-3,0 0,0 0,-1-3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829 313,'0'3,"0"0,3-1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832 306,'2'0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846 299,'3'-1,"-2"4,0 0,-1 0,0 0,1 0,0 0,-1 0,-2 0,-1-1,-1-2,1 0,0-1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756 451,'-1'3,"1"0,0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874 309,'-3'-1,"6"1,0-1,0 1,0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874 316,'3'0,"0"0,0-1,0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898 308,'3'-2,"0"2,0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900 315,'3'-1,"0"1,0-1,0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932 309,'-4'2,"7"-1,0-4,0 0,-1 0,-1 0,0 0,-3 7,0 0,1 0,0-1,-1 0,1 0,0 0,1 0,3-2,0-2,0 0,-1-2,1 1,-3 5,-1 1,5-3,0-3,0-2,-2 1,-1 0,-4 3,-3 0,2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969 313,'-3'0,"0"1,2 2,0 0,1 0,3-1,1-2,-1-1,0 0,1-1,-1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986 299,'3'0,"0"0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984 307,'0'3,"-1"1,1-1,0 0,0 0,3-1,0-3,0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312,'-3'0,"6"-1,0-1,0 0,-1-1,-5 4,2 2,0 0,0 1,0 0,1-1,3-1,0-2,-2-3,1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302,'-3'-1,"6"0,0 1,-3 3,0 1,0-1,0 1,0-1,1 0,-1 0,0 0,-1 0,-2-1,0-2,0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758 451,'-3'-1,"6"1,0 0,0 1,0 1,-3 1,-2 0,-2 0,1-2,6-1,0 0,0-1,1 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753 342,'3'0,"0"1,0 0,0 0,0 1,0-2,1 0,-1 0,0-1,0 1,2-1,-2 0,0 0,0 1,1-1,0 1,0-1,-1 0,0 0,0 1,0 1,0 1,0-1,0 0,-1 2,1-2,0 0,1-1,-1 0,0 0,0 0,0 0,0 0,1-1,1 0,-1 1,-1-1,2 0,-1 1,0-1,-1 1,0 0,0-1,0 1,0 0,0 0,0 0,0 1,0-1,0 2,0 0,0-2,1 0,-1 0,2 0,-2 0,0 0,0 0,0 0,0-1,0-1,1 2,0-1,-1 0,0 2,-1 2,1-2,0 0,0-1,0 0,1 0,0 0,-1-1,1 1,1-2,-2 1,0 0,0-1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86,'-2'3,"1"0,1 0,0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79,'2'0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89,'1'-3,"-3"7,0 1,1-1,0 0,0 4,0-3,0 0,0 1,0-1,1-1,0-1,-1 0,1 0,0 2,1-2,-1 0,2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85,'0'3,"0"1,-1 4,0-3,1-1,0 1,0 0,-1 0,1 0,0-1,0 1,0-2,-1 1,1 0,0 0,0-1,0 0,0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810 373,'-3'0,"2"3,-3 2,3-1,-2 0,2 0,1 0,0-1,3-2,0-1,0 0,1 0,-1-1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831 374,'-3'0,"6"0,0-1,0 1,0-1,-3 4,-3-1,2 2,-2 0,1 1,0-1,1-1,4-4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836 387,'0'3,"-1"1,-1-1,2 0,-1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838 392,'3'-1,"0"3,0-2,0 1,0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872 364,'-2'3,"2"3,-1-3,1 1,2-1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782 452,'-1'3,"1"0,0 0,0 0,3-3,-2-3,0 0,-1 0,0 0,-3 2,0 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866 375,'-3'-1,"6"0,1 0,-1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862 382,'3'0,"0"0,0-1,0 0,0 0,0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884 368,'-3'2,"2"1,-2 0,0 1,0 0,-1 0,2 0,0-1,1 0,4-2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874 388,'-3'3,"2"0,4-1,0-3,0 1,-2 3,-2 0,-2-2,0 1,3-5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875 389,'4'-2,"0"1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901 356,'-1'4,"1"0,0 0,0-1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902 365,'3'-2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897 373,'3'-2,"1"0,1 1,-2 1,-2 3,-3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897 376,'-3'3,"2"0,0 1,0 0,0 0,1 0,0-1,1 0,2-5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900 382,'3'-2,"0"1,0-1,-6 2,0 3,1 0,1 0,6-1,-2-4,0 1,0-2,-7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793 452,'-1'3,"1"1,0-1,3-4,0-1,0 0,-2-1,0 0,-5 1,1 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900 393,'-2'3,"1"0,1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902 400,'3'1,"0"-1,0 0,0 0,0-1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911 394,'-3'0,"7"1,-1-1,0 0,1-1,-2 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938 378,'3'-1,"0"0,0 1,0 1,-3 2,-1 0,0 0,-1 0,1 0,0 0,0-6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945 369,'-3'3,"2"0,0 1,1 0,-1-1,-1 1,2-1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931 372,'-3'-2,"2"5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931 385,'-3'3,"1"0,0 0,2 0,3-2,1 0,0 0,-1 0,0 0,0-1,1 1,0-1,-1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963 369,'0'-3,"1"6,-1 0,-1 1,1-1,0 0,3-5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965 366,'3'-1,"1"0,-1 1,0-1,1 1,-2 3,-2 0,0 0,0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967 374,'3'-2,"0"2,0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822 450,'-3'2,"3"1,-1 0,1 0,0 0,3-4,0-2,0 1,-2-2,-1 1,-3 1,0 2,0 0,3 3,4-2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966 380,'3'0,"0"-1,0 0,0 1,0-1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978 367,'-3'2,"2"1,-1 0,0 0,-1 0,1 0,0 0,1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973 383,'4'0,"-1"1,0-1,0 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966 390,'-1'3,"1"0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977 388,'-1'3,"1"0,0 0,0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366,'1'3,"0"0,0 1,1 0,-1 2,-1-2,0 0,0-1,-3 0,-1 0,0-1,1 0,0-2,0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557 497,'3'-1,"0"1,0 0,0 0,0 1,0 0,0 0,0-1,1 1,0-1,-1 0,0 0,0-1,1 1,0-1,-1 1,0 0,0 0,0 1,0-1,0 0,0-1,0 1,0 0,0 0,0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686 492,'3'1,"0"1,0-2,0 0,0-1,0 0,0-1,0 2,2-2,-1 1,-1 1,0 1,0-1,0 3,0-2,0-1,0 0,0 0,0 0,0 0,0 0,0-1,0 1,0 0,0-1,0 1,0 0,0 0,0 1,0 0,0 2,0-2,0 0,0 0,0-1,0 0,1 0,-1 0,0 0,0-1,0 1,0-1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412 398,'-3'0,"3"-3,3 3,-1 3,1-1,1 1,0 1,-1-3,0 1,0-1,0 1,3 0,-1 1,-2-2,0 0,2 3,-2 0,0 0,0-2,0 1,1-1,-1 0,0 0,1 0,0 1,-1-2,0 0,0 0,0-1,0 1,0-1,1 2,-1-1,0 0,0 0,1-1,-1 1,0 0,1 0,-1 0,0-1,0 0,0 0,1 0,-1 0,0 0,0 1,0 0,0-1,0 0,0 1,0-1,0 1,0-1,0 0,0 0,0 0,0 0,0 0,0-2,-6 0,0 0,0 1,0 0,7 0,1 1,-1 1,-1 0,1 0,-7 1,0-1,0 0,-1 1,1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405 394,'3'3,"-3"0,1 0,0 0,1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836 456,'-1'3,"-1"0,2 0,3-3,0-1,2-3,-4 1,0 0,-2 0,-2 2,-1 1,1 1,0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413 393,'3'-2,"1"0,-1 2,0-1,0 1,0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529 526,'-3'-2,"-1"2,0 0,-1 1,0 0,2 0,0 0,0 0,-1 1,1 0,0 0,2 1,0 0,2 0,2-1,1 0,-1-1,0 0,0 0,0-1,1 0,2 0,-3-1,2 0,-1-1,1-1,-1 1,-1 0,-1-1,-1 0,-1 0,-4 2,-1 0,-1-1,2 1,1 1,0-1,0 0,-1 1,1 0,-2-1,2 1,0-1,3 4,2 0,1-2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587 575,'3'0,"-3"3,3-1,0 0,0-1,0-1,1 0,-1-1,0 1,0-1,0 1,1-1,-1 1,1 0,-1-1,0 1,0 0,0 1,1-1,-1 0,0 0,0 0,0 0,0 0,0 1,0 0,0 0,0-1,0 0,0 0,0 0,0 0,0 0,0 0,0 0,0 0,0-1,0 1,2-1,-1 0,-1 1,0-1,0 1,0-1,0 1,0 1,0-1,1 0,0 0,-1 1,0-1,0 0,1 0,-1 0,0 0,0 0,0 0,0 0,0 0,1 0,0 0,1 0,-2 0,0 0,0 0,1-1,-1 1,0 0,0 0,1 0,0 0,0 0,-1 0,0 0,0 0,0 0,0 1,0-1,1 1,-1-1,1 0,0 0,-1 0,0 1,1-1,0 0,0 0,-1 0,0 0,1 0,-1 0,0 0,0 0,0-1,1 1,-1 0,0 0,0 0,0-1,0 1,0 0,0 0,0 0,0 0,0-1,0 1,0 0,1 0,0 0,-1 0,0 0,0 0,0 0,0 0,0-1,-1-2,1 2,-2-2,0 0,-1 0,-1 0,1 0,-1 0,1 0,-2 0,-1 1,0 0,1-1,-1 2,0-1,-1 1,1 0,0 0,0 1,0 0,0 0,0 0,-1-1,0 1,1 0,0 0,-1 1,1-1,0 1,0-1,0 0,-1 1,1-1,0 0,0 0,-1 1,1-1,0 0,-1 1,1-1,0 0,0 0,0 0,-1 1,1-1,0 0,0 0,-1 0,1 0,0 0,0 0,-1 0,0 0,1 0,0 0,0 0,-1 1,0-1,1 0,-1 0,0 0,1 0,-1 0,0 0,0-1,1 1,0 0,0 0,-1 0,1 0,0 0,-1 0,0 0,1 0,0 0,-1 0,0 0,1 0,0-1,0 1,0 0,-1 0,0 0,1 1,0-1,-1 0,1 0,0 0,0 0,0 0,-1 0,0 0,1 0,0 0,0 0,0 0,0 0,0 0,-1 0,1 0,0 0,0 0,0-1,0 1,-1 0,1 0,-2 0,2 0,0 0,0 0,0 0,-1 0,1-1,0 1,0-1,0 1,0 0,0 0,-1 0,-1 0,1 0,1 0,0 1,0-1,0 1,0 0,0 0,2 2,2 0,2-1,-2 1,0 0,-1 0,1 0,0 0,0 0,-1 0,3 0,0-2,0-1,0 0,0 0,0 1,0-1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608 571,'-1'3,"1"1,0 0,-1 0,1-1,0 1,-1-1,1 0,2 0,-2 0,3-3,0 1,0-1,0 0,0 1,0-1,0 0,-3-3,-3 2,6 2,0 0,0 1,-3 1,-3-2,0 1,0-1,0-1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646 607,'0'3,"0"0,0 0,0 0,0 0,0 0,0 1,-3-5,3-2,-3 1,3-1,3 2,0 1,-3 3,-1 0,-1 0,0 0,0 0,5-2,0-3,3-1,-3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656 614,'3'0,"0"0,-1 3,-5 1,0-1,0-1,6-1,0-2,0-1,0 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663 605,'-2'3,"1"0,0 1,0-1,1 0,-2 1,2-1,-1 0,1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658 629,'1'3,"3"-1,-1 0,0-1,0-1,0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680 604,'2'0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680 612,'-3'0,"6"-1,0 1,-4 3,0 0,-2 1,1-1,2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859 455,'-3'3,"2"0,4-1,0-3,0-2,-1 0,-1 0,-4 1,0 2,0 0,2 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689 617,'-3'-1,"1"4,1 0,4-3,0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682 622,'-1'3,"0"0,1 1,0-1,1 0,2-3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697 614,'3'-3,"0"3,-2 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695 621,'-2'3,"1"0,0 0,1 0,3-2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702 603,'-2'3,"1"1,1 0,0-1,-1 1,1-1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698 626,'-1'-3,"3"0,1 1,0 2,-1 3,-3 0,-1 0,1 0,-1 0,-1-2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698 630,'3'2,"-2"1,3-1,-2 1,1-1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724 618,'3'-1,"0"0,0 0,0 1,-2 3,-1 0,-1 0,-1 0,1 0,-1 0,0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733 609,'-3'1,"1"2,0 0,0 2,1-1,0-1,0 0,1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748 617,'-2'3,"2"0,0 0,0 0,3-1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875 458,'0'3,"4"-2,0-4,-3 0,-2 0,-2 3,0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749 616,'3'-1,"0"1,0 0,-1 3,-3 0,-1 0,-1-1,0 0,0-1,6-1,0 0,0-1,0 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721 101,'0'-3,"-1"6,-2 1,1 0,-1 0,2-1,4-5,0-1,0 0,0 1,-1-2,1 2,-6 5,1 0,0 0,0 0,0 0,0 0,2 0,4-3,-1-3,-1 0,2-2,0 1,-2 1,1 0,-7 7,1-2,0 1,0 1,1 1,1-2,1 0,3-3,-1-3,1-1,0 2,-1-1,1 0,1 0,-5 6,-2-1,0 3,1-2,0 1,1-1,1 0,3-3,-1-3,1 1,-1-2,0 1,0 0,1-1,-2 1,-3 6,1 1,0-1,0 0,1 1,3-3,0-6,-1 2,1 1,-2-1,3 0,-4 6,-1 0,4-1,0-3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599 580,'-3'0,"6"0,0 0,0 0,1 0,-1 0,0 0,0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768 573,'-1'3,"4"-1,0 1,0-2,0 1,0-1,0 0,1 0,-1 1,0 0,1 0,-1-1,1 0,-1 0,0-1,0 0,0 0,0 0,0 0,0 0,-6-2,0 0,0 0,6 3,3 2,-2 1,0-1,-1 0,-4 0,-4-3,2 0,-1 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869 597,'0'4,"1"-1,-1 0,0 1,0-1,0 0,1 0,-2-6,0 0,-1 0,-1 3,0 0,6-1,0-1,0 1,0 0,-2 4,-3 0,0 1,-1-1,3 0,-2 0,5-3,0-2,0 0,-1-1,0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884 600,'3'1,"0"-1,0-1,0 1,-3 3,-3-1,0 1,0-1,0 0,0-1,6-1,0-1,0 1,0-1,0 1,0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894 592,'-2'3,"0"1,1 0,-1-1,0 0,1 1,-1 0,1-1,2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888 615,'0'3,"4"0,-1-1,0 0,0 0,0 1,-1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923 595,'-3'-1,"3"5,0 0,0 1,-1 0,1-2,0 1,0-1,3-4,-2-2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923 605,'-3'-1,"6"-1,0 1,0 0,0 1,0 1,-2 2,0 0,-1 1,-1-1,1 0,-1 0,1-6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526 130,'-4'3,"-1"1,4-1,0 0,6 0,-2-2,0-1,0 2,-1 1,-6 0,1-2,0 0,0 0,-1-1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736 352,'-3'2,"2"1,0 0,0 1,0 0,0 2,0 0,-1 2,1-1,1 2,-1-1,-1 0,2 0,-1 0,1-2,-1 0,1-1,0 0,-1-1,1 0,0-1,0 1,0 0,0-1,0 1,0 0,0-1,2-7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924 610,'3'-2,"1"3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928 617,'-4'0,"7"2,1-3,-1 0,0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946 590,'-3'2,"1"2,1-1,1 0,0 0,0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943 603,'1'-3,"3"3,0 0,-3 3,0 0,-2 0,0 0,0 0,-1 0,1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944 612,'1'3,"2"-2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984 599,'-3'-2,"0"3,1 2,2 0,3-1,0 0,0 0,-5 1,-2-2,0 0,1-1,6-3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992 600,'-3'2,"3"1,-1 0,1 1,2-1,1-4,0-1,-1-1,0 0,-1 0,-4 4,2 2,1 0,0 0,3-2,0-1,-1-3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603,'0'-3,"1"6,-1 0,0 0,0 0,1-6,1 0,-1 0,2 2,-2 4,-1 0,0 0,0 0,3-4,-2-2,2 0,0 1,0 3,-3 2,0 0,0 0,-1 0,-1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859 630,'3'-2,"-1"5,1-1,0-1,0 0,0-1,0 0,0-1,0 0,0 0,1 1,1-1,-2 1,0-1,0 1,0 0,0 0,0 1,0 0,0 1,0-1,0-1,1 0,0 0,0 0,-1 0,0-1,1 0,0 1,0-1,0 1,0-1,-1 2,0-1,0 1,1 1,-1-1,0-1,1 0,0 0,0 0,1 0,-2-1,1 1,0-1,-1 1,0 0,0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96,'0'-3,"-3"1,-1 0,-4 0,5 2,-1-1,1 1,-2 0,-4-1,0 2,4-1,0 1,1 1,0-1,-3 3,3-2,1 1,1 0,-1 1,2 2,1-2,0-1,4 4,1-3,2-1,-4-2,1 1,3 0,-2-2,-1 1,0-1,1 0,5-2,-6 1,0 0,-1 0,1 0,0 0,0-1,0-1,-1-2,-1 0,-1 1,-3 0,-1-1,0 3,0 0,-1 1,-1-1,-5 0,5 1,0 1,-6 0,5 0,-1 0,-2 1,5-1,-1 2,1-1,0 1,0 3,0 0,3-2,0 0,1 0,0 0,1 0,0 0,1 1,5 2,-3-4,0-1,0 0,1 1,-1-2,0 0,1 0,1 0,-1-1,1-1,-1 1,0-1,3 0,-1 0,-3 1,-1 0,3-3,-4 1,0-1,-1 1,1-1,-2 0,-3 0,-1 1,1 1,-1 1,-2-1,1 1,0 0,-1 1,0-1,1 1,-1 0,0 0,1 1,0-1,1 1,1 1,-2 0,2 2,1 0,1 1,3-1,2 0,-2-1,1-1,3 2,-3-3,1 0,5 1,-4-2,-1 0,6-1,-5 0,-1 1,2-2,-3 1,0 0,0 0,0 0,0-1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748 346,'3'-1,"0"1,2-1,-2 1,2 0,0-1,-1 1,-1 0,0 0,1 0,-1 0,0 0,2 0,-1 0,-1 0,0 0,0 0,2-1,-1 1,0 0,0 0,0 0,2-1,-2 1,1 0,-1 0,0 0,0 0,1 0,0 0,0 0,-2 0,1 0,0 0,0 0,1 0,-1 0,-1 0,3 0,-2 0,0 0,0 0,0 0,0 1,1 0,-4 2,-1 0,0 0,1 0,-1 1,0 0,0 1,0-2,-1 1,0 0,0-1,0 1,0 1,0 0,1 0,-1 1,-1-2,2 1,-1 0,1 0,0 0,-1 2,1-2,-1 1,0-1,1 0,0 0,0-1,0 1,0-2,0 1,0 0,0-1,1 1,-1-1,1 1,0 0,2 0,1-3,0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52,'-1'4,"0"-1,0 1,0 0,1-1,0 0,0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59,'3'-1,"2"0,-2 1,0 0,0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54,'-3'-2,"0"4,2 2,1-1,3-1,-1 1,-6-2,1-1,0-1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54,'-3'2,"2"1,0 0,1 0,1 0,2-3,0-2,-2-1,0 0,0 0,0 0,-4 4,3 3,-1-1,1 1,4-2,-1-3,0-1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56,'0'4,"0"-1,0 0,2-6,-1-1,1 1,-1 6,0 0,0 0,-1-6,1 0,2 1,1 1,-2 4,-1 0,-1 0,-1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50,'-3'2,"3"1,0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50,'1'4,"0"-1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918 119,'-2'3,"2"1,0 0,-1 0,1-1,-1 0,1 0,0 0,-1 0,1 0,-1 3,1-3,0 0,0 0,0 0,-1 1,1-1,-1-6,2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901 169,'1'5,"0"-2,1 0,1-1,0-4,0-2,-2 0,1 0,-1 0,0 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914 119,'-3'2,"0"2,1-1,0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731 485,'3'-2,"0"2,1 0,0 0,2 1,-2-1,0 0,1 0,-1 0,1 0,1 0,0 0,-1 0,-1 0,2 0,0 0,-2 0,1 0,-1 0,0 0,1 0,-1 0,0 0,0 0,0 0,0 0,-1 0,0 0,0 0,2 0,0 1,-1-1,-1 0,0 0,0 1,0-1,0 1,0 0,0-3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916 121,'3'1,"0"2,1-1,-1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893 195,'4'0,"-1"-2,0 1,-5 5,0 0,0 1,-1-1,1 0,0-1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899 205,'-1'3,"0"1,1-1,0 0,0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901 208,'3'1,"0"1,0-2,0 1,0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923 194,'-3'0,"2"4,1 0,-1-1,1 3,0-2,0-1,2 0,0-6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924 192,'-3'-1,"8"-1,-1 1,-1 1,0-1,1 1,-1 2,-2 2,-1 0,0-1,0 1,0-1,0 0,0 1,0-1,0 0,0 0,-1-6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935 193,'-3'2,"2"1,1 1,0 0,0 2,0-1,1-2,0 0,-2-6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927 204,'1'-3,"2"3,0-1,0 1,0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923 211,'3'-2,"2"2,-1-1,-1 1,0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978 182,'-3'0,"0"0,-2 1,1 1,0 1,2 0,-1-1,3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755 436,'-4'2,"2"1,-1 1,2-1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962 199,'1'-3,"2"3,0-1,0 1,0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961 204,'3'0,"0"-1,0-1,1 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972 188,'-2'3,"0"1,0 0,0 0,0-1,-1 2,1-2,1 0,-1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964 212,'0'3,"-1"0,1 1,0-1,3-4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966 211,'-1'-3,"4"2,0 0,0 1,0 0,0 1,-2 2,-1 0,-1 0,1 0,-1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966 214,'3'-1,"0"0,0 0,0 1,0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970 218,'4'-1,"0"1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969 224,'3'0,"0"0,0 0,1-1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181,'-3'3,"1"1,1-1,-2 1,2 0,0-1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191,'3'-3,"1"2,-1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755 438,'-1'3,"4"0,-1 0,1-2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200,'-3'3,"1"0,0 0,1 0,0 0,4-1,0-1,0-1,0 0,1-1,-1-1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199,'-3'-1,"6"-1,0 1,1 1,-1 1,-1 2,-3 0,0 0,0 0,-1 1,0 0,1-1,1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202,'2'0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992 208,'4'-1,"0"0,0 1,-1-1,0 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211,'2'3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205,'3'-2,"0"2,0-1,0 1,0 0,0-1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183,'-3'2,"1"2,-1 0,2-1,0 1,-1-1,0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196,'3'-2,"0"2,0 2,0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204,'-1'3,"0"0,1 1,0-1,0 0,0 0,1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211,'3'3,"0"-2,0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791 436,'-3'4,"1"-1,1 1,0-1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183,'0'4,"-1"0,1-1,0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192,'3'-3,"0"4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203,'-2'3,"1"0,1 0,3-2,1-2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204,'2'-3,"2"3,0-1,-1 2,-1 2,-5-1,-1 0,0 0,1-1,6-2,0 1,0-1,0 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218,'0'3,"3"-1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1079 220,'3'0,"-2"3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220,'2'0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221,'0'3,"3"-2,1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235 195,'1'3,"2"-1,0-1,0-1,0 0,0-1,0 1,0-1,1 1,0-1,-1 0,0 0,0 1,1-1,-1 1,-1 3,0 0,1-2,0-1,0 0,1 0,0-2,-1 1,0 1,0-1,0 2,0 0,0-1,0 0,0 0,1 0,-1-1,0 0,1 0,0 0,-1 1,0-1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433 156,'-3'-1,"3"4,-1 1,1-1,0 2,-1 2,1-3,0 3,0-3,0-1,0 0,1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794 441,'-1'3,"2"0,1 0,1-1,0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438 152,'3'-2,"0"2,0 0,0-1,1 1,-1 0,0 0,1-1,0 0,1 1,0-1,0 1,-2-1,1 1,0 0,0 0,0 0,1 0,-1 0,-1 0,0 0,1 0,-1 0,0 0,1 1,1 0,-1 0,0-1,-1 1,0-1,1 0,-1-1,0 1,0 0,0 0,0 0,0 1,0-1,0 1,0 0,0-1,0 0,0 0,0 0,0 1,0-1,0 0,1 0,-1 0,0 0,0 1,1 0,-1-1,0 0,0 0,0 1,0-1,0 1,-2 2,-1 0,0 0,0 0,0 0,0 0,-1 1,1 0,0-1,-1 0,1 0,-1 0,1 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443 195,'-1'-3,"2"6,2-1,0-2,2 0,-1-1,0 0,-1 1,0-1,3 1,-3 0,0 0,3 1,0 0,-2-1,-1 0,1 0,0 0,2-1,2 1,-4-1,-1 1,1 0,1 0,-1 0,1 0,-1 1,0-1,-1 0,0 0,1 0,-1 0,0 0,0 0,0 0,2 0,-1 0,0 0,0 1,-1-1,0 0,0 0,1 0,-1 1,0-1,0 0,0 0,0 0,0 0,0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677 175,'0'3,"0"0,0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680 168,'4'-2,"-1"2,0 1,0-1,4-1,-4 1,0 0,2-1,-2 1,3 0,-3 0,1 0,-1 0,0 0,1 0,0-1,-1 1,0 1,0 0,1 1,-4 1,0 0,0 0,0 0,0 0,3-1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675 184,'3'-1,"0"1,0 1,1-1,1 0,-2 0,0 0,0 0,1 0,0 0,-1 0,1 0,3-1,-4 1,2 0,0 0,-1 0,0 1,-1 0,0-1,0 1,0-1,0 0,0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769 172,'-2'3,"2"0,0 0,0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769 164,'3'-1,"0"2,1-1,-1 0,0-1,0 1,2-1,-1 1,-1 0,0 0,1 0,-1 1,0-1,0 0,0 0,0 0,1 0,-1 0,0 0,0-1,0 1,0 0,0 0,0 0,0 0,0 0,0 2,-1 1,-1 1,-1-1,0 0,0 0,0 0,2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767 187,'3'-1,"0"1,1 0,-1 0,2 0,-2 0,2 0,-1 0,-1 0,0 0,0 1,1-1,1 0,-1 0,-1 0,0 0,0 0,0 0,0 0,0 0,0 0,1 0,0 0,1 0,-2 0,0-1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878 170,'-3'1,"3"2,0 0,-1 0,1 0,0 0,3-2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875 164,'3'0,"0"1,1-1,0 0,0 0,-1 0,0 0,0 0,1 0,-1 0,0 0,0 0,0 1,1-1,0 0,-1 0,0 0,0 0,0 0,0 0,0 0,0 1,-1 2,0 0,-1 0,-1 0,0 0,0 0,0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775 409,'-3'0,"0"2,0 2,0-1,2 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875 185,'4'-1,"-1"1,0 0,0 0,1 0,-1 0,0 0,4 0,-1 1,-2-1,-1 1,2-1,-1 1,0-1,0 1,0-1,-1 0,0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970 170,'-1'3,"0"0,0 0,0 0,1 0,0 0,3-3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970 168,'3'-2,"0"2,0 0,0 0,0 0,0 0,0 0,0 0,1 0,-1 0,0 0,1 0,1-1,-1 1,-1 0,0 0,0 1,0 1,0 0,-1 1,-1 0,-1 0,0 0,0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967 191,'3'-2,"0"2,0 0,1 0,0 0,0 1,-1-1,3 0,-3 1,2-1,-2 0,1 0,-1 0,0 1,0-1,0 0,0 0,0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173,'-2'4,"2"-1,-1 0,1 0,1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168,'3'0,"0"0,1-1,-1 1,0 0,0 0,0 0,0 0,0 0,0 0,0 0,0 0,0 1,0-1,0 1,0 0,-3 2,1 0,-1 0,0 0,0 0,0 0,0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1044 192,'3'-1,"1"1,-1 0,1 0,1 0,-1 1,-1-1,1 1,-1-1,2 1,-2-1,0 1,0-1,0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186,'0'3,"1"0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676 173,'0'-3,"0"6,0 0,0 0,1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658 120,'0'4,"0"0,-1 2,1-3,0 1,0 0,1-1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777 412,'0'4,"3"-1,-1 0,1-1,0-1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96,'0'3,"-1"1,0 0,1 0,0 0,0-1,-1 0,0 0,1-6,2 0,-1 0,2 0,0 0,0 1,0 3,-3 2,0 0,0 0,-1 0,1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676 133,'1'-3,"0"0,0 6,-1 0,0 0,0 3,-1-2,1 0,0 1,-1-1,1 1,0 0,-1 0,1 2,0-4,1 2,-1-1,1-1,0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138,'-2'3,"2"0,-1 0,1 0,0 1,0-1,-1 1,-1 3,2-4,-1 1,1 1,-1-1,1 0,0 0,0 0,1-1,-1 0,0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191,'0'3,"1"1,-1-1,0 0,1 1,-1-1,1 2,0-1,0-1,0 0,0 0,2-2,-2-4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191,'-3'0,"0"3,2 0,-1 0,0 0,2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189,'3'-1,"0"2,0 0,0 0,0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242,'3'-1,"0"1,0-1,-3 4,-3-1,1 1,0 0,0 0,0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251,'0'3,"0"0,0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253,'3'2,"0"-2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240,'3'-2,"0"1,0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806 379,'-3'1,"-1"1,-1 1,2 0,0 1,0-2,3 1,3-2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239,'-1'3,"1"0,0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237,'3'-1,"0"0,-4 4,0 0,-1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243,'3'-2,"0"1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246,'3'0,"0"-1,0 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252,'3'-1,"0"0,0 0,-4 4,-2 0,3 0,3-1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255,'2'0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255,'-3'2,"1"1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258,'3'0,"1"2,-1-1,0 0,0-1,0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244,'-3'-1,"3"4,-1 1,1-1,-1 0,-2-2,0-2,2-2,-1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 250,'-1'3,"1"0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522 139,'3'-3,"1"2,-1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824 379,'3'3,"1"0,0 0,1 0,-2-1,1-1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241,'0'-3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247,'3'-1,"1"0,-3 4,-3 0,0 0,-1-1,0 0,1 1,5-2,1-1,-1 0,0-1,-1-2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252,'-3'0,"7"0,0 1,-1-1,0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251,'3'-2,"0"1,0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241,'0'3,"-1"0,-1 0,1 0,0 0,-2-1,2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254,'2'3,"2"-1,-1-2,0 1,0-1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245,'0'-3,"1"6,-1 0,-1 0,1 0,0 0,0 0,0 0,2-6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252,'-3'0,"0"2,1 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254,'3'2,"0"-1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252,'-3'1,"2"2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850 413,'-3'0,"0"2,0 1,0-1,1 1,1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702 175,'1'-3,"-4"6,1 0,5-1,-6 0,0-2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707 177,'-1'3,"0"0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711 171,'-2'-3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720 175,'3'0,"-3"3,-2 0,-1-1,6 0,0-3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717 180,'3'1,"0"-1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172 256,'3'-2,"0"0,0 1,0 1,0-1,0 1,0 0,0 0,0 1,-6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181 253,'-3'0,"6"0,0 0,0 0,1 0,-1 0,0 0,0 0,1 0,-1 0,0 0,0 0,1-1,0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421 301,'3'-1,"0"3,0 0,0-1,0 0,0-1,0 0,1-1,-1 0,0 0,0 1,0 1,0 1,0-1,0-1,0 0,0 0,0 0,0-1,0 0,0 0,0 1,0 1,0 0,0 0,0-1,0 0,0-2,0 1,0 2,0-1,0 0,0 1,0 0,0-1,0 0,0-1,0 0,0 1,0-1,1 1,-1 0,0 1,0 0,0-1,0 0,0 0,0 0,0 1,0-1,0 0,1-1,-1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806 127,'-2'3,"1"1,0 3,1-3,0 2,-1-1,0-1,0 1,0-1,1 0,-1-1,1 2,0-1,2-1,1-1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810 105,'3'0,"-1"-3,1 1,-2-1,0 0,-4 5,2 1,0 2,1-1,0 1,3-2,0-3,0-1,0-1,1-1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864 417,'2'3,"0"0,1-1,0 0,-2 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838 153,'0'-3,"0"7,0-1,-1 0,1 1,0 1,0-1,0 1,-1-1,1-1,0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848 131,'0'3,"0"0,1 0,-2-6,2 0,1 0,1 1,0 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810 165,'-3'2,"2"1,-2-1,2 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818 165,'-3'1,"1"2,-1 0,2 0,-1 0,1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823 167,'-3'1,"-1"1,2 1,-1 0,2 0,0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832 167,'-3'2,"-2"5,3-4,-1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841 174,'-3'2,"1"1,1 0,0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905 142,'0'-3,"0"6,-1 1,0-1,1 0,0 0,-1 0,1 0,-1 4,1-3,0-1,0 0,-1 1,1-1,1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920 138,'1'-3,"2"0,0 0,-3-1,0 7,-1 1,-1 0,1-1,1 1,-1-1,1 1,1-1,0-6,-1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926 130,'-1'3,"0"2,0-2,1 0,0 1,0-1,-1-6,2-1,0 1,2 1,-1-1,0 0,2 1,0-1,-1 2,-4 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829 442,'-3'1,"0"2,1 0,1 0,0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838 162,'-4'2,"0"3,2-2,1 0,-1 0,1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851 164,'-3'1,"0"1,-1 2,3-1,-1 0,0 0,1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856 167,'-3'1,"1"2,0 0,1 0,-1 0,1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868 168,'-4'0,"1"3,1 0,0 0,0 0,1 0,1 0,3-4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882 166,'-3'3,"2"0,-1 0,0 2,0-2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890 168,'-3'3,"0"1,0-1,1 0,1 0,4-4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896 171,'1'-3,"-1"6,-1 1,-1-1,1 0,-1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901 177,'-3'1,"2"2,1 0,0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326 353,'3'0,"0"1,0-1,0 0,0 0,0 0,1-1,-1 1,2 0,-1 0,0 0,-1 0,1 0,-1-1,0 1,0 0,0 0,1 0,-1-1,0 1,0 0,0 0,0 0,0 0,0 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330 353,'5'-2,"-1"2,3 0,0 0,-3 0,0 0,6 0,-2 0,-4 0,0 0,0 0,0 0,0 0,0 0,1 1,-1-1,0 0,-1 0,0 0,0-1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836 442,'-1'3,"3"0,1-1,-1 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329 354,'5'-1,"0"1,-2 1,0-1,4 1,-3-1,1 0,3 1,-3-1,-2 0,3 0,-2 0,-1 0,2 1,0 0,-2-1,0 1,0-1,0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324 328,'-1'4,"1"-1,-1 2,1 0,0-2,0 1,0-1,3-1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327 327,'3'-1,"1"1,-1 0,0 0,0 0,2 0,-2 0,2 0,-2 0,0-1,0 1,1 0,-1 0,0 0,0 0,2 0,-1 0,-1 0,0 0,0 1,0-1,2 0,-1 0,0 0,-1 0,0 1,0-1,1 0,-1 0,0 1,0-1,0 0,0 1,-1 2,-1 0,-1 0,-1 2,1-1,0-1,-1 0,1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343 351,'4'-1,"0"1,1 0,0 0,-2 0,0 0,3 1,-1-1,0 1,2 0,-2-1,0 0,0 0,-1 0,-1 0,1 0,-1-1,1 1,-1 0,1 1,-1-1,0 0,0 0,0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343 353,'3'-1,"0"1,0 0,4 0,-4 0,0 0,2 0,-2 0,6 1,-6-1,0 0,2-1,-2 1,0 0,1-1,0 1,0 0,-1 0,0 0,0 0,0 1,0-1,0 0,0 0,0 0,0 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580 351,'3'1,"0"1,0-1,0-1,0 0,0-1,0 1,1 0,-1-1,0 1,0 1,0-1,0 1,0-1,1 0,-1 0,0-1,0 0,0 0,0 1,0 0,0 0,0 1,0-1,1 0,-1 0,0 0,0-1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811 199,'1'3,"-1"0,0 0,0 0,0 0,0 1,0 2,0-3,2-6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811 194,'-3'2,"1"1,1 0,-1 0,1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820 198,'1'3,"1"0,2-1,0 0,-1-2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816 233,'2'-3,"-2"6,-1 1,0-1,0 0,-1 1,0 0,1-1,-1 0,1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867 441,'-3'1,"1"2,0 0,0 0,1 0,1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812 249,'0'3,"0"0,0 0,0 0,0 0,3-3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823 244,'3'-2,"-1"-1,1 1,-1 5,-2 0,-1 0,0 0,-2 1,1-1,-1 0,0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823 250,'0'3,"2"0,1 0,1 0,-1-1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854 234,'0'3,"-1"0,-1 1,0-1,-1 1,1 0,-1-2,1 1,4-6,0 0,1 0,0 2,-3 5,0-1,1 0,-1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856 246,'-1'3,"1"0,0 0,0 0,3-3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869 229,'-3'3,"0"0,2 0,-1 0,1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867 235,'3'-2,"-2"5,-2 0,-3 1,1-2,1 1,-1-2,0 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862 243,'4'0,"0"0,0 1,-1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866 247,'-3'1,"1"2,0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868 251,'-4'3,"2"0,7-3,-2 0,-2 3,-4-1,0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871 446,'-3'0,"4"3,2 0,0 0,0-2,0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885 237,'2'-3,"1"2,-3 4,-2 0,-1 1,0-1,2 0,3 0,-2 1,0-1,3-4,0-1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900 233,'-3'2,"3"1,-1 0,0 0,0 1,0-1,2-6,1 0,1 0,0 0,-1 6,-3 0,-1 0,1 0,-1 0,0 0,-1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895 250,'0'3,"2"0,1 0,0 0,0-2,0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923 245,'-3'-1,"1"5,2-1,2 0,1-1,-1 1,-5-2,0-1,0 0,3-3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934 245,'-3'0,"3"3,0 0,0 0,0 0,3-2,0-3,-1-1,0 0,-1 0,-3 6,1 0,0 0,2 0,2-2,-1-4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950 248,'-1'3,"1"0,0 0,0 0,1-6,0 0,1-1,1 2,-1 5,-2 0,-1 0,3-6,1 0,0 2,-3 4,1 0,-1 0,0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812 279,'3'-3,"2"2,-2 1,2-1,-1 1,0 0,1 0,2 0,-1-1,-1 1,53 5,-54-5,-1 0,0 0,0 0,-6-2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836 283,'-3'-1,"8"1,2 1,-4-1,0 1,1-1,2 0,0 0,-1 0,2 1,-2-1,7 0,-7 0,1 0,5 1,-7-1,-1 0,0 0,0 0,1 0,-1 0,0 0,0 0,0-1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847 307,'2'-3,"-1"0,-4 3,0 3,0 0,0 0,1 0,1 1,1-1,1 0,3-2,0-2,0-2,-2 0,0 0,-1 0,-1 0,-1 6,0 0,1 0,0 0,2 0,1-2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865 314,'-2'3,"2"0,0 0,3-2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755 399,'3'0,"-6"0,0 3,0 0,0 0,2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867 305,'2'0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891 298,'3'1,"0"-1,0-1,-6 5,2-1,-2-1,1 1,0 0,0 0,1 0,0 1,4-6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893 311,'0'3,"-1"0,1 1,0-1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897 313,'3'1,"0"0,0 0,0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923 294,'1'3,"2"0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918 303,'3'0,"1"-2,0 1,-1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923 305,'-1'3,"0"0,0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927 305,'-1'3,"1"0,0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918 310,'-3'1,"6"0,2-4,-2 2,0 0,-6 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919 318,'-3'2,"2"1,4-6,1 0,-1 1,1 0,-1 1,0 1,-5 3,0 0,-3 2,2-3,1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763 400,'-3'2,"2"1,-2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920 321,'-1'3,"4"-2,0 1,1-1,-1 0,0 0,0 0,0-1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955 335,'2'0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851 335,'-4'0,"0"0,7 2,0-2,2 0,-2 0,0 0,1 0,-1 0,1-1,1 1,-1-1,0 1,1 0,4-1,-5 1,-1 0,0 0,2 0,-2-1,-6 1,0 0,-1 0,1 0,-2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855 337,'-5'0,"1"1,7 1,0-1,2-1,-1 0,-1 0,2 0,0-1,-1 1,1-1,0 0,0 1,0-1,-1 1,0 0,-1 0,0 0,1 0,-1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864 352,'1'-3,"1"6,-2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859 362,'0'3,"-1"1,1-1,0 0,-1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857 360,'3'0,"0"-1,0 0,3 0,-3 1,1 0,-3 3,-2 0,-1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862 369,'0'3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861 375,'2'0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858 382,'3'-1,"1"0,-1 0,0 0,0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773 397,'-3'2,"0"0,2 1,-1 0,2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871 369,'-2'3,"0"1,-1-1,1 0,-1 0,2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866 382,'1'3,"2"-1,1 1,-1-1,0-2,0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896 360,'-3'-2,"6"1,0 1,0 0,-4 3,-1 0,0 0,2 0,1 0,-4-1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893 366,'-3'1,"3"3,-1 0,1-1,0 1,0-1,0 0,3 0,0-4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906 364,'3'-2,"1"2,-1-1,-4 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903 375,'3'-1,"0"-1,0 1,-2 4,-1 0,0 1,0-1,1 0,-4-5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903 382,'-3'0,"6"0,1 0,0-1,0 1,-1 0,1 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940 359,'-2'3,"1"0,1 1,0 0,-1 0,1-1,1 0,2-3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940 376,'4'-2,"-1"2,0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932 387,'3'1,"1"-1,-1-1,0 1,0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569 131,'3'0,"1"-1,1-1,-1 1,-1 2,-6 3,0-3,1 2,-2-1,0 1,0 0,0 0,1 0,1 0,5-2,2-2,-2 0,1 0,0-1,-1 1,3-2,-3 2,0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784 399,'-3'1,"1"2,-1-1,2 1,-1 0,2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984 370,'0'-3,"0"0,0 0,-3 6,0 0,0 0,2 0,-1 0,1 0,0 0,5-2,0-2,0-2,-2 0,-1 0,1 0,-5 2,2 4,0 0,0 0,1 1,3-2,0-1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995 378,'-2'3,"3"0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370,'2'0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357,'-3'0,"6"0,0 0,0-1,-3 4,-3 0,0-1,0 1,1 0,2 0,0 1,-1-1,1 0,3-2,0-3,-1-1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355,'-3'2,"2"1,0 1,-1-1,1 2,1-2,3-5,-2-1,1 0,0 0,1 1,-1 5,-3 0,-2 1,2-1,-2 0,-1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372,'1'3,"0"0,2-1,1 1,0-1,0-1,0 1,-1-1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353,'-3'-2,"3"5,3-2,-2 2,-3 0,-1-2,-1 1,7-4,0 0,0 1,0 1,1-1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365,'-2'3,"2"0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366,'-2'3,"4"0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373,'-3'1,"7"0,-1-3,0 1,0-1,0 1,-4 4,-3 0,1-1,0 1,1 0,3-6,2 1,0 1,1 0,-1 1,0 1,-4 2,-2-1,-1 1,1-2,-1 1,1-1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790 401,'-2'3,"0"0,1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383,'3'1,"0"1,1 0,-1-1,0 0,0 1,0-1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397,'-3'2,"0"1,0-1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343 353,'4'0,"0"0,-1 2,0-1,1 0,-1-1,1 1,2-1,-2 0,1-1,-1 0,1 0,-2 1,0-1,-1 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520 422,'0'-3,"0"7,0 0,0 4,-1-4,1 0,-1 5,1-5,0 1,0-1,0-1,0 0,0 0,0 0,2 0,-1 0,2-1,-3-5,0-1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526 420,'3'-2,"1"3,0-1,0 0,-1 1,0-1,0 0,0 1,1 0,-1-1,0 0,1 0,-1 0,0 0,0 0,0 0,2 0,-2 1,0-1,0 0,0 0,0-1,0 1,0 0,0 0,0 0,0 0,0 0,0 0,0 0,0 0,0 0,1-1,0 0,0 1,0 0,-1 0,0 0,1 0,-1 1,0-1,0 0,0 0,3 0,-3 0,2 0,-1 0,-1-1,1 1,-1 0,0 0,0 0,3 1,-3-1,2 1,0 0,-1-1,-1 1,1-1,1 0,0 0,-1 0,0 0,0 2,0-1,-1-1,0 1,0-1,0 1,0-1,0 0,0 0,0 1,0-1,0 0,0 0,-1 3,-1 0,-1 1,0 0,-1-1,1 0,0 0,-1 0,1 0,-1 2,1-2,0 2,0-1,0 0,2 0,-2-1,1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513 477,'-3'0,"6"2,1-1,0-1,-1 0,1 0,5 0,-2 1,-3-1,-1 0,1 0,1 0,0 0,-1 0,0 0,0 0,1 0,0 0,0 0,-1 0,0 0,1 0,-1 0,0 0,0 0,0 0,0 0,1 0,-1 0,0 1,0-1,1 0,0 0,-1 0,0 1,0-1,2 0,-2 0,0 1,-1-1,1 0,0 1,1-1,-2 0,0 1,3-1,0 1,-3-1,0 0,0 0,1 1,-1-1,2 0,-1 0,-1 0,0 0,0 0,0 1,1-1,-1 0,0 0,0 0,0 0,0 0,0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672 497,'-4'-1,"1"1,0 0,-1 0,1 0,0 0,-2 0,2 0,0 0,0 1,0-1,-2 1,1 1,0 0,-1 2,2-1,1 0,1 2,0-2,0 1,2 1,2-2,0-2,1 0,0 0,-1 0,0-1,0 1,1-1,0 1,0-1,0 0,0 0,1 0,-2-1,3 1,3-2,-5 1,0 0,0 0,-1 0,1 0,-1 0,0 0,1-2,-1 0,0 0,-3-1,-1 0,-3 1,0 1,0 0,1 1,-1 0,0 0,-1 0,1 1,-1-1,-1 0,0 1,0 0,1 0,0 0,-1 0,0 1,2-1,1 1,-1 0,0 0,1 1,0-1,0 0,1 3,-1-1,2 0,1 1,1 0,2 0,1-1,1-2,-2 0,1 0,0-1,0 1,0-1,0 0,0 0,1 0,0-1,0 0,-2 1,2-1,0 0,-1 0,-1 1,0-1,0 0,2-1,-1 1,-1-1,-1-2,-2 1,0-1,-3 1,-2 1,1 1,0 0,0 1,0-1,-1 1,0 0,0 0,1 0,0 0,-1 1,-2 0,3 1,1-1,-1 1,1 1,-1-1,0 0,3 1,-2-1,1 3,2-2,1 1,2-2,1 0,-1-2,0 1,1-1,1 0,-1 0,0 0,0 0,1 0,-1 0,1-1,-1 1,0 0,1 0,-2-1,1 1,0 0,1-1,0 1,-2-1,2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86,'-2'3,"2"0,-1 5,-1-2,1-3,0 0,0 4,0-4,0 1,0 2,0-1,0 0,1-1,-1 0,1-1,0 0,-2-6,2 0,0-1,0-1,-1 2,0 6,0 1,0 1,1 0,0-2,1 0,2-3,1-3,-1 2,0-2,0 0,0-1,-1 0,-1 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815 172,'-4'1,"3"2,4-2,2 0,-1 0,-1 0,0-1,2 1,-2-1,1 0,0 0,0-1,-1-1,-3-1,-4 1,1 0,0 2,-4-2,1 2,1 0,-2 0,2 1,3 2,1 0,3 0,1-2,2 0,0-1,2 1,-2-1,-2-1,0 1,0-1,1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135,'0'-3,"0"11,0-4,-1 1,-1 1,0 0,-2 9,2-9,1-1,0 2,1-3,0-1,1 0,1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800 401,'-2'3,"0"0,0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911 170,'-4'-1,"-2"2,2 1,0 0,0-1,0 1,7-1,3-1,-3-1,2 0,-2 0,0 0,0 1,1-1,-1-1,1 2,1-1,-2 0,0 1,0 0,-6 2,-1 0,-1 0,0 0,2-2,0 2,0-1,-1 0,1-1,9 0,-1-1,0-1,-1 1,-1 0,3-1,-2 2,0-1,0 0,-4 4,-4-1,0 0,-3 1,4-2,10-3,-3 1,-1-1,1 1,1-1,-2 1,1 1,-3 3,-4 1,1-1,-1 0,2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828 465,'3'2,"1"-5,0 1,-1 0,0 1,0-1,0 1,0 1,0 1,-3 2,-3-1,0 2,1-1,0 0,-1 1,0 0,-1-1,3 0,-2-1,2 1,1-6,2 0,0-1,-1-1,0 0,1 1,-1 0,-1 1,0-1,0-1,0 1,0 0,0 1,-1 0,1 6,0 1,1 0,0 1,1-1,-1 1,0-2,1 0,-1 3,1-1,0-2,-1 1,-1 0,1-1,0 0,-4-5,0-1,-1 0,0 0,0-1,2 0,0 0,0 0,1 0,-2 2,0 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893 464,'3'1,"0"-3,0-1,0 2,0 1,-1 3,-3 0,0 0,0 0,0 0,0 1,-1-1,1 0,0-6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907 447,'-3'3,"1"1,1 0,-1 1,0-1,1 0,0 0,0-1,0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890 456,'-2'3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889 472,'-2'3,"-1"-1,1 1,-1-1,0-1,6 0,0 0,2 0,-2 0,1 0,-1 0,2 0,-2 0,1-1,0 2,-3 1,1 0,-1-6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937 452,'3'-2,"-3"5,-3 0,2 0,-2-1,1 1,-1-1,1 1,5-5,0 0,0 2,-5 3,-1 0,0 0,2 0,-2 0,6-3,-3 3,-2 1,5-3,1-3,-1 0,-1-1,1 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945 452,'0'-3,"1"6,-2 0,0 0,-1 0,1 0,4-1,0-2,0-1,-3-2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945 458,'-3'0,"6"2,1-2,-1 1,-2 2,-4-2,-1 1,0 0,1 1,1 0,5-3,0-2,0 1,0-1,0 1,-6 2,0 1,0 0,1 1,-1 0,7-4,-1 1,0-1,0 1,0 1,-1 2,-4 0,0 0,-1-1,0-1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946 481,'-3'0,"1"3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776 407,'-3'-1,"0"5,0 1,0 0,2-2,-2 0,2 0,-2-5,2-1,1 0,1 6,2-1,0-3,-1-2,0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947 483,'-3'1,"0"1,1 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958 481,'-3'2,"1"1,4 0,1-3,0 0,2-1,-2 1,0-1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990 458,'-2'3,"2"0,0 1,-1 1,1-2,0 0,0 0,1 0,2-5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982 473,'3'-2,"0"1,0 0,1 1,1-1,-2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452,'3'-3,"0"2,0 0,0 1,0-1,0 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461,'-2'3,"2"0,2 0,1-4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460,'3'-2,"1"1,-1 0,0 1,0 0,-4 3,-2-1,0-1,0 1,0-1,6-3,0 1,0 0,0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443,'0'3,"0"0,0 0,0 1,0 1,0-1,0-1,1 1,0-1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460,'-3'3,"0"0,0 0,0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466,'3'2,"0"-1,0-1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780 411,'-3'-1,"3"4,2 0,0 0,0 0,0 0,1 0,-1 0,1-3,-5-3,0 0,5 3,-2 3,-1 0,-4-1,1-2,0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444,'0'3,"-1"1,-1-1,-1 1,1-1,6-5,-1-1,0 2,-3 4,-2 0,-1 0,1 0,-1-1,0 1,0-2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464,'3'0,"0"1,0 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480,'3'-2,"0"1,0 0,0 0,0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478,'-2'3,"-1"0,3 0,3-2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484,'4'-2,"-1"1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486,'-3'1,"2"2,1 0,3-2,0 0,0-1,0-1,0 0,0 0,0 1,0-1,0-1,0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456,'-1'3,"0"1,1 0,0-1,-1 0,1 1,0-1,2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475,'2'-3,"1"1,0 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486,'-1'3,"4"-3,0-1,0-1,0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467,'1'-3,"2"3,0 0,0 2,-3 1,-1 0,-2 0,-2 0,1-1,7-2,1-1,-1 0,0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750 430,'0'3,"2"-6,0-1,2 0,-2 0,1 1,-1 0,0 0,-1 0,-1 0,-3 4,1 2,-1 0,1 0,0 0,5-4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455,'0'3,"-1"1,0 1,0-2,0 0,0 0,0 0,-2 1,2-1,-1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482,'0'3,"1"0,2 0,-1 0,1 0,1 0,-1-3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474,'4'-3,"-1"2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488,'3'-2,"0"1,0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1112 501,'2'0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400 194,'-1'-3,"4"5,0-1,1-1,0 1,-1-1,2 0,-1 1,0-1,-1 0,0 1,1 0,0-1,1 0,-1 1,1-1,-1 0,2 0,0 0,0 0,-1 0,1-1,0 1,1-1,-2 0,2 0,-1 0,-1 0,8-1,-8 2,2-1,-3 1,1-1,1 1,-2 0,0 0,2 0,-2 1,0-1,-1 1,1 0,-1-1,1 1,0 0,1 0,-1 0,0 0,-1-1,0 0,0 0,-6 0,0 1,-1-1,1 0,0 1,0-1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405 189,'4'-3,"0"2,0 1,0 2,0-1,0 0,-1 0,1 0,-1-1,1 1,0-1,1 1,-1-1,0 1,0 0,1-1,-1 1,1-1,0 1,0 0,1-1,-1 1,0-1,5 1,-3 0,-3-1,1 0,2 0,-1 0,-1 0,2 0,-2 0,2 0,-2 0,0 0,1 1,0-1,-1 0,0 0,0 0,0 0,-1 1,2-1,-3 0,2 0,-1 0,-1 1,1-1,-1 0,2 0,0 0,-2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682 122,'-1'4,"0"0,0 0,0 1,1-2,-1 4,1-4,0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693 143,'4'-1,"-1"0,-1-2,-1 0,-1 0,-4 4,1 2,0 1,-1 0,4-1,0 0,4 0,0-3,0-2,-2-1,1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725 120,'0'-3,"-2"6,-1-1,2 2,-1-1,1 1,3 1,1-3,0 0,-3 1,-1 0,-2-2,0 0,1-4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766 406,'2'0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721 132,'3'-2,"0"2,0 0,0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777 128,'2'4,"-2"-1,0 0,0 0,-2 0,2-6,3-2,-1 2,0 0,0 0,1 1,-3 5,0 0,0 0,0 0,0 0,0 0,3-5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808 117,'3'-2,"0"1,0 1,0 0,0-1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809 120,'-2'4,"1"2,0-2,-1 0,1 0,1-1,0 0,0 0,-3-2,0-2,1-2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813 128,'-1'3,"1"0,0 0,0 0,0 0,-1-6,2 0,1 0,0-1,1 2,0 0,-2 5,-1 0,1 0,-1 0,0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260 245,'3'-2,"1"1,-1 1,1 0,0 0,1 0,0 0,-2 0,2 1,3-1,-3 0,-1 1,1-1,-1 0,0 1,0-1,0 0,0 1,1-1,0 0,-1 0,1 0,-1 0,2-1,-1 1,1 0,-1 0,0 0,0 0,1 0,-1-1,3 1,-3 0,0 0,1 0,0 0,0 0,1 0,-1 0,6 0,-5 0,0 0,0 0,-2 0,3 0,-3 0,8 0,-6 0,-2 0,0 0,2 0,-1 0,-1 0,2 0,-2 1,-1-1,1 0,1 0,0 0,-1 0,-1 0,1 0,-1 1,1-1,0 0,-1 0,0 0,1 0,0 0,-2 0,1 0,0 0,0 0,0 0,0 0,1 1,-1-1,2 0,-3 0,2 1,-1-1,0 0,-1 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257 242,'2'-3,"1"3,0 0,0 0,0 0,2 0,-1 0,0 0,0 0,1 1,1-1,3 0,-4 1,1-1,0 0,0 0,0 0,1 0,1 0,-2 0,2 0,0 0,0 0,0 0,1 0,-2 0,10 0,-7 0,-1 0,1 0,-2-1,2 1,-1 0,1-1,0 1,0 0,-1 0,0 0,1-1,0 1,-1 0,2 0,-4 0,2 1,0-1,0 1,0 0,0-1,-1 1,-1 0,1 0,1 0,-2 0,0 0,1 0,-2 0,0 0,1 0,-1-1,-1 1,0 0,2 0,-2-1,-1 1,0-1,1 0,-1 1,0-1,-1 0,3 0,-3 0,2-1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231 256,'3'-1,"2"0,3 0,-5 1,2 0,-1 0,0 0,0 0,1-1,0 1,0 0,0 0,0 0,2 0,-2 0,0 0,1-1,7 1,-6 0,-1 0,1 0,-1 0,1 0,2 0,-2 0,1 0,-1-1,1 1,1 0,0-1,0 1,0 0,8-1,-8 1,1 0,7-1,-8 1,0-1,0 1,-1 0,1 0,0 0,-2 0,1 0,1 0,-2 0,10 0,-10 0,2 1,-2-1,1 1,0-1,0 0,-1 0,1 1,-1-1,-1 0,2 0,-3 1,1-1,0 0,1 1,-3-1,1 1,0-1,-1 0,1 1,-2-1,0 0,0 1,1-1,-1 0,1 0,0 0,0 1,1-1,-2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577 156,'0'4,"0"3,-1-3,1 1,-2 4,2-5,-1 0,1 3,0-3,0-1,3-1,-2-5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580 155,'-3'-1,"6"0,2 1,-2-1,0 1,2 0,-2 0,0 0,2 0,0 1,-1-1,0 0,1 0,-2 0,2-1,-1 0,0 0,1 0,0 1,-2 0,0 2,0 0,0 0,0-2,0 0,0 0,0 0,0 1,-2 2,0 0,-1 0,0 1,0 1,-1-1,0 1,1-2,0 1,0-1,0 1,0-1,0 0,0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794 429,'-1'-3,"1"0,-1 0,-2 1,0-1,1 0,1 0,0-1,0 1,-2 3,4 3,2-1,0-1,-6 2,1 0,1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577 201,'3'-3,"0"1,0 2,1 0,3 0,-1 0,-1 0,4 0,-4 1,0 0,0 0,-1-1,1 1,-1 0,-1 0,1-1,0 0,-1 1,1-1,-1 0,1 0,3 0,-4 0,0 0,4-1,-3 1,-1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500 418,'2'0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490 418,'-3'-1,"0"-1,0 1,0 0,0 1,0 0,0 0,-1 0,1 0,0 0,7-1,0 1,1-1,-2 1,0 0,0 0,0-1,1 1,0 0,1-1,-1 1,0 0,2 0,-1 0,0 0,-1 0,0 0,-1 0,1 0,0 1,0-1,-1 1,0-1,2 1,0-1,-1 0,-1 1,0-1,0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421 414,'-3'-3,"6"2,1 1,0 0,1 0,0 1,-1-1,0 0,5 0,-4 0,2 0,-2 0,0 0,1 0,0-1,-1 1,2-1,-2 1,-1 0,1-1,0 1,-1 0,0 0,0 0,0 0,-1 0,1 1,-1-1,0 0,1 1,-1 0,0-1,0 2,-6-2,-2 1,1-1,1 0,-1 0,-1 0,2 0,-1 0,1 0,-1 0,1 0,-2 0,0 0,0 0,-2 0,1 0,-1 1,0-1,0 0,-1 1,3-1,-1 0,0 0,1 0,1-1,-1 1,1-1,0 0,1 1,-2-1,2 1,6-2,1 2,-1-1,1 1,2-1,-2 1,0-1,-1 1,2 0,-1 0,0 0,2 0,-2 0,2 0,0 0,0 0,1 0,-1 0,-1 1,1 0,0-1,-1 0,0 1,0-1,0 0,-1 0,0 0,-1 0,0 0,1 0,5 1,-5-1,-1 0,0 1,-7-1,1 0,0 0,-1 0,1 0,-2 0,1 0,-1 0,1 0,-1 0,1 0,1 0,0 0,-1 1,-1-1,0 0,-1 1,-10-1,11 1,0-1,0 0,1 0,0 0,1 0,0 0,0 0,0 0,0 0,0 0,-1 0,1 0,0 1,0-1,-1 0,0 0,1 0,0 0,6-2,1 1,-1 1,0 0,2-1,0 1,-2 0,0 0,0 0,1 0,0 0,-1 0,2 0,0 0,0 1,4-1,-3 1,0-1,-1 0,0 0,0 0,1 0,-2 0,0 0,1 0,-2 0,5 0,-5 0,0 0,0 0,3 0,-1 0,-2 0,1 1,-1-1,0 0,0 1,0-1,0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412 358,'-4'-1,"1"1,2 3,0 2,1-2,-1 2,0-1,1 1,-1 0,1 1,0-1,0 0,0-1,0-1,0 0,0 0,1 0,1 1,1-2,0-1,0-1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410 370,'3'-2,"0"2,2 0,-1 0,0 1,1-1,-1 0,0 0,1-1,0 1,-2-1,2 1,-2-1,2 1,-2 0,0 0,0 0,2 0,-1 0,0 1,1-1,-1 1,0-1,0-1,1 1,0-1,-2 0,1 1,0 0,-1 0,0 1,0-1,0 1,0 0,0-1,0 0,0 0,0 0,1 0,0 1,0 1,-1-1,0-1,0 0,0 0,0 2,0-1,0-1,0 1,0 1,-3 1,2 0,-2 1,1-1,-1 0,-1 0,0 1,0-1,-2 0,-1 0,0-1,1-1,0 1,0-2,-2 1,0 0,1 0,1-1,-3 0,1 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398 414,'-2'-3,"5"3,1 1,1 0,0 0,-2-1,2 1,-1-1,0 0,-1 0,0 0,1 0,0 0,-1 0,0 0,1 0,-1 0,1 0,0 0,0 0,0 0,3 0,-4 0,1 0,0 0,0 0,0 0,0 0,-1 0,1 0,0 0,0 0,0 0,-1 0,0 0,0 0,1 0,-1 0,0 0,0 0,0-1,1 1,-1 0,1 0,-1 0,1 0,-1 0,0-1,0 1,0-1,0 1,0-1,1 1,-1-1,-1-2,1 2,0-2,0 1,0 1,-1-2,-2 0,-1 0,-1-2,-1 3,0 0,0-1,0 2,0-2,0 2,-1-1,0 0,1 1,-1-1,-1 0,0 0,2 1,-1 0,-1 0,2 1,-2-1,1 1,0-1,-2 1,3 0,-2-1,0 1,2 0,0 0,0 0,0 0,0 0,0 0,-1 0,0 0,1 0,-2 0,2 0,-2 1,2-1,0 0,0 1,-2 0,1 0,1 0,0 0,-1 0,1 0,0 0,-2 1,-1 1,3-2,0 1,0 0,-1 1,1 0,0 0,-1 1,1-1,1 0,1 0,1 0,0 0,1 0,2-1,0 1,0 0,1-1,-1-1,1 1,1 0,-1-2,-1 1,1-1,0 0,-1 0,1 0,0 0,1 0,0-1,0 1,-1-1,1 0,0 1,-1 0,0-1,-1 1,1 0,0 0,0 0,0 0,-1-1,0 1,0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638 422,'0'3,"-1"0,-2 2,2-2,-2 0,2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651 415,'0'3,"1"1,1 0,-1-1,1 0,0 0,-2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639 435,'3'-2,"0"2,0-1,0 1,0 0,-2 3,-1 0,-1 2,-1-2,1 0,-1 1,-1-3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67 494,'3'-1,"0"0,2 1,0-1,0 1,0-1,-1 1,0-1,-1 0,-6 0,-1 0,0 1,1 0,-1-1,8 1,3 1,-2 0,-1 1,-1-1,-2 3,-2 0,-2-2,-1 1,-1-1,1-1,0-1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643 436,'-3'2,"1"1,0 0,1 0,0 0,1 0,3-3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669 425,'1'4,"-1"0,1-1,-1 0,0 0,0 0,2-6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666 437,'-3'0,"5"-3,1 2,0 1,-1 3,-2 0,-2 1,-1-2,2 1,5-4,-1-1,0 0,0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685 428,'-3'0,"6"-2,0 2,0-1,0 1,0 0,-2 3,-2 0,-3-1,0 0,1-1,-1 1,7-1,0-1,0-1,0 1,0-1,-1-2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690 415,'-1'3,"0"1,0-1,-1 1,1 0,1-1,-2 1,1-1,1 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687 441,'-1'4,"4"-1,2 1,-1-1,-1-2,0 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736 430,'0'3,"3"-1,0-3,0-2,2 0,-2 2,0 1,0 1,-2 2,0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728 443,'3'2,"0"0,1-4,0-1,-1 1,0 0,0 2,0 0,-1 3,0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778 419,'2'4,"-2"-1,1 0,2-2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781 414,'3'-2,"1"1,0 0,0 1,-1 0,0 2,-2 1,-1 0,0 0,-3-2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66 560,'4'0,"-1"1,1-1,0 0,-1 0,1 0,-1-1,0-1,0 1,-6 0,-1 0,0 0,7 2,1 0,-1 0,4 2,-4-2,-1 2,-5 0,0-1,-1 0,-2 0,3-2,0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785 421,'3'-1,"0"-1,0 1,0 1,1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785 426,'3'0,"0"-1,0 0,0 0,0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782 435,'3'-1,"0"0,1-1,0 2,-1-2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790 426,'-2'3,"2"0,-2 1,2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794 427,'-1'3,"1"0,0 0,-1 0,-2-1,0-1,-1 1,7-3,0-1,0 0,0 0,0 1,0 0,-5 4,-1-2,-2 2,0 1,3-1,-1-1,2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793 442,'3'0,"0"0,0 1,0-1,0 0,0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793 448,'0'-3,"1"6,-1 0,0 0,1 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786 455,'-4'-1,"7"1,0-1,1-1,-1 4,0-4,-6 5,1 0,5-3,0-1,0-1,0-1,-2 0,-4 4,2 2,1 0,3-2,1-1,-1 0,0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833 434,'3'-1,"1"0,0 0,0 1,-1-1,0 2,-3 2,0 0,-1 0,0 0,0 1,0-1,0 0,1 0,-3-3,3-3,-1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7T21:18: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845 415,'0'-3,"-2"6,0 1,1-1,-1 2,0-2,1 2,-1-2,2 0,-1 1,1 0,-1 0,1-1,-2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footer:'aada'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customXml" Target="../ink/ink4.xml"/><Relationship Id="rId7" Type="http://schemas.openxmlformats.org/officeDocument/2006/relationships/image" Target="../media/image4.png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3" Type="http://schemas.openxmlformats.org/officeDocument/2006/relationships/notesSlide" Target="../notesSlides/notesSlide1.xml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2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0.png"/><Relationship Id="rId38" Type="http://schemas.openxmlformats.org/officeDocument/2006/relationships/customXml" Target="../ink/ink19.xml"/><Relationship Id="rId37" Type="http://schemas.openxmlformats.org/officeDocument/2006/relationships/image" Target="../media/image19.png"/><Relationship Id="rId36" Type="http://schemas.openxmlformats.org/officeDocument/2006/relationships/customXml" Target="../ink/ink18.xml"/><Relationship Id="rId35" Type="http://schemas.openxmlformats.org/officeDocument/2006/relationships/image" Target="../media/image18.png"/><Relationship Id="rId34" Type="http://schemas.openxmlformats.org/officeDocument/2006/relationships/customXml" Target="../ink/ink17.xml"/><Relationship Id="rId33" Type="http://schemas.openxmlformats.org/officeDocument/2006/relationships/image" Target="../media/image17.png"/><Relationship Id="rId32" Type="http://schemas.openxmlformats.org/officeDocument/2006/relationships/customXml" Target="../ink/ink16.xml"/><Relationship Id="rId31" Type="http://schemas.openxmlformats.org/officeDocument/2006/relationships/image" Target="../media/image16.png"/><Relationship Id="rId30" Type="http://schemas.openxmlformats.org/officeDocument/2006/relationships/customXml" Target="../ink/ink15.xml"/><Relationship Id="rId3" Type="http://schemas.openxmlformats.org/officeDocument/2006/relationships/image" Target="../media/image2.png"/><Relationship Id="rId29" Type="http://schemas.openxmlformats.org/officeDocument/2006/relationships/image" Target="../media/image15.png"/><Relationship Id="rId28" Type="http://schemas.openxmlformats.org/officeDocument/2006/relationships/customXml" Target="../ink/ink14.xml"/><Relationship Id="rId27" Type="http://schemas.openxmlformats.org/officeDocument/2006/relationships/image" Target="../media/image14.png"/><Relationship Id="rId26" Type="http://schemas.openxmlformats.org/officeDocument/2006/relationships/customXml" Target="../ink/ink13.xml"/><Relationship Id="rId25" Type="http://schemas.openxmlformats.org/officeDocument/2006/relationships/image" Target="../media/image13.png"/><Relationship Id="rId24" Type="http://schemas.openxmlformats.org/officeDocument/2006/relationships/customXml" Target="../ink/ink12.xml"/><Relationship Id="rId23" Type="http://schemas.openxmlformats.org/officeDocument/2006/relationships/image" Target="../media/image12.png"/><Relationship Id="rId22" Type="http://schemas.openxmlformats.org/officeDocument/2006/relationships/customXml" Target="../ink/ink11.xml"/><Relationship Id="rId21" Type="http://schemas.openxmlformats.org/officeDocument/2006/relationships/image" Target="../media/image1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0.png"/><Relationship Id="rId18" Type="http://schemas.openxmlformats.org/officeDocument/2006/relationships/customXml" Target="../ink/ink9.xml"/><Relationship Id="rId17" Type="http://schemas.openxmlformats.org/officeDocument/2006/relationships/image" Target="../media/image9.png"/><Relationship Id="rId16" Type="http://schemas.openxmlformats.org/officeDocument/2006/relationships/customXml" Target="../ink/ink8.xml"/><Relationship Id="rId15" Type="http://schemas.openxmlformats.org/officeDocument/2006/relationships/image" Target="../media/image8.png"/><Relationship Id="rId14" Type="http://schemas.openxmlformats.org/officeDocument/2006/relationships/customXml" Target="../ink/ink7.xml"/><Relationship Id="rId13" Type="http://schemas.openxmlformats.org/officeDocument/2006/relationships/image" Target="../media/image7.png"/><Relationship Id="rId12" Type="http://schemas.openxmlformats.org/officeDocument/2006/relationships/customXml" Target="../ink/ink6.xml"/><Relationship Id="rId11" Type="http://schemas.openxmlformats.org/officeDocument/2006/relationships/image" Target="../media/image6.png"/><Relationship Id="rId10" Type="http://schemas.openxmlformats.org/officeDocument/2006/relationships/customXml" Target="../ink/ink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51.xml"/><Relationship Id="rId98" Type="http://schemas.openxmlformats.org/officeDocument/2006/relationships/image" Target="../media/image1033.png"/><Relationship Id="rId97" Type="http://schemas.openxmlformats.org/officeDocument/2006/relationships/customXml" Target="../ink/ink1050.xml"/><Relationship Id="rId96" Type="http://schemas.openxmlformats.org/officeDocument/2006/relationships/image" Target="../media/image1032.png"/><Relationship Id="rId95" Type="http://schemas.openxmlformats.org/officeDocument/2006/relationships/customXml" Target="../ink/ink1049.xml"/><Relationship Id="rId94" Type="http://schemas.openxmlformats.org/officeDocument/2006/relationships/image" Target="../media/image1031.png"/><Relationship Id="rId93" Type="http://schemas.openxmlformats.org/officeDocument/2006/relationships/customXml" Target="../ink/ink1048.xml"/><Relationship Id="rId92" Type="http://schemas.openxmlformats.org/officeDocument/2006/relationships/image" Target="../media/image1030.png"/><Relationship Id="rId91" Type="http://schemas.openxmlformats.org/officeDocument/2006/relationships/customXml" Target="../ink/ink1047.xml"/><Relationship Id="rId90" Type="http://schemas.openxmlformats.org/officeDocument/2006/relationships/image" Target="../media/image1029.png"/><Relationship Id="rId9" Type="http://schemas.openxmlformats.org/officeDocument/2006/relationships/image" Target="../media/image991.png"/><Relationship Id="rId89" Type="http://schemas.openxmlformats.org/officeDocument/2006/relationships/customXml" Target="../ink/ink1046.xml"/><Relationship Id="rId88" Type="http://schemas.openxmlformats.org/officeDocument/2006/relationships/image" Target="../media/image1028.png"/><Relationship Id="rId87" Type="http://schemas.openxmlformats.org/officeDocument/2006/relationships/customXml" Target="../ink/ink1045.xml"/><Relationship Id="rId86" Type="http://schemas.openxmlformats.org/officeDocument/2006/relationships/image" Target="../media/image1027.png"/><Relationship Id="rId85" Type="http://schemas.openxmlformats.org/officeDocument/2006/relationships/customXml" Target="../ink/ink1044.xml"/><Relationship Id="rId84" Type="http://schemas.openxmlformats.org/officeDocument/2006/relationships/image" Target="../media/image1026.png"/><Relationship Id="rId83" Type="http://schemas.openxmlformats.org/officeDocument/2006/relationships/customXml" Target="../ink/ink1043.xml"/><Relationship Id="rId82" Type="http://schemas.openxmlformats.org/officeDocument/2006/relationships/image" Target="../media/image1025.png"/><Relationship Id="rId81" Type="http://schemas.openxmlformats.org/officeDocument/2006/relationships/customXml" Target="../ink/ink1042.xml"/><Relationship Id="rId80" Type="http://schemas.openxmlformats.org/officeDocument/2006/relationships/image" Target="../media/image1024.png"/><Relationship Id="rId8" Type="http://schemas.openxmlformats.org/officeDocument/2006/relationships/customXml" Target="../ink/ink1005.xml"/><Relationship Id="rId79" Type="http://schemas.openxmlformats.org/officeDocument/2006/relationships/customXml" Target="../ink/ink1041.xml"/><Relationship Id="rId78" Type="http://schemas.openxmlformats.org/officeDocument/2006/relationships/image" Target="../media/image1023.png"/><Relationship Id="rId77" Type="http://schemas.openxmlformats.org/officeDocument/2006/relationships/customXml" Target="../ink/ink1040.xml"/><Relationship Id="rId76" Type="http://schemas.openxmlformats.org/officeDocument/2006/relationships/image" Target="../media/image1022.png"/><Relationship Id="rId75" Type="http://schemas.openxmlformats.org/officeDocument/2006/relationships/customXml" Target="../ink/ink1039.xml"/><Relationship Id="rId74" Type="http://schemas.openxmlformats.org/officeDocument/2006/relationships/customXml" Target="../ink/ink1038.xml"/><Relationship Id="rId73" Type="http://schemas.openxmlformats.org/officeDocument/2006/relationships/image" Target="../media/image1021.png"/><Relationship Id="rId72" Type="http://schemas.openxmlformats.org/officeDocument/2006/relationships/customXml" Target="../ink/ink1037.xml"/><Relationship Id="rId71" Type="http://schemas.openxmlformats.org/officeDocument/2006/relationships/image" Target="../media/image1020.png"/><Relationship Id="rId70" Type="http://schemas.openxmlformats.org/officeDocument/2006/relationships/customXml" Target="../ink/ink1036.xml"/><Relationship Id="rId7" Type="http://schemas.openxmlformats.org/officeDocument/2006/relationships/image" Target="../media/image990.png"/><Relationship Id="rId69" Type="http://schemas.openxmlformats.org/officeDocument/2006/relationships/image" Target="../media/image1019.png"/><Relationship Id="rId68" Type="http://schemas.openxmlformats.org/officeDocument/2006/relationships/customXml" Target="../ink/ink1035.xml"/><Relationship Id="rId67" Type="http://schemas.openxmlformats.org/officeDocument/2006/relationships/image" Target="../media/image1018.png"/><Relationship Id="rId66" Type="http://schemas.openxmlformats.org/officeDocument/2006/relationships/customXml" Target="../ink/ink1034.xml"/><Relationship Id="rId65" Type="http://schemas.openxmlformats.org/officeDocument/2006/relationships/image" Target="../media/image1017.png"/><Relationship Id="rId64" Type="http://schemas.openxmlformats.org/officeDocument/2006/relationships/customXml" Target="../ink/ink1033.xml"/><Relationship Id="rId63" Type="http://schemas.openxmlformats.org/officeDocument/2006/relationships/image" Target="../media/image1016.png"/><Relationship Id="rId62" Type="http://schemas.openxmlformats.org/officeDocument/2006/relationships/customXml" Target="../ink/ink1032.xml"/><Relationship Id="rId61" Type="http://schemas.openxmlformats.org/officeDocument/2006/relationships/image" Target="../media/image1015.png"/><Relationship Id="rId60" Type="http://schemas.openxmlformats.org/officeDocument/2006/relationships/customXml" Target="../ink/ink1031.xml"/><Relationship Id="rId6" Type="http://schemas.openxmlformats.org/officeDocument/2006/relationships/customXml" Target="../ink/ink1004.xml"/><Relationship Id="rId59" Type="http://schemas.openxmlformats.org/officeDocument/2006/relationships/image" Target="../media/image1014.png"/><Relationship Id="rId58" Type="http://schemas.openxmlformats.org/officeDocument/2006/relationships/customXml" Target="../ink/ink1030.xml"/><Relationship Id="rId57" Type="http://schemas.openxmlformats.org/officeDocument/2006/relationships/image" Target="../media/image21.png"/><Relationship Id="rId56" Type="http://schemas.openxmlformats.org/officeDocument/2006/relationships/customXml" Target="../ink/ink1029.xml"/><Relationship Id="rId55" Type="http://schemas.openxmlformats.org/officeDocument/2006/relationships/image" Target="../media/image385.png"/><Relationship Id="rId54" Type="http://schemas.openxmlformats.org/officeDocument/2006/relationships/customXml" Target="../ink/ink1028.xml"/><Relationship Id="rId53" Type="http://schemas.openxmlformats.org/officeDocument/2006/relationships/image" Target="../media/image1013.png"/><Relationship Id="rId52" Type="http://schemas.openxmlformats.org/officeDocument/2006/relationships/customXml" Target="../ink/ink1027.xml"/><Relationship Id="rId51" Type="http://schemas.openxmlformats.org/officeDocument/2006/relationships/image" Target="../media/image1012.png"/><Relationship Id="rId50" Type="http://schemas.openxmlformats.org/officeDocument/2006/relationships/customXml" Target="../ink/ink1026.xml"/><Relationship Id="rId5" Type="http://schemas.openxmlformats.org/officeDocument/2006/relationships/image" Target="../media/image989.png"/><Relationship Id="rId49" Type="http://schemas.openxmlformats.org/officeDocument/2006/relationships/image" Target="../media/image1011.png"/><Relationship Id="rId48" Type="http://schemas.openxmlformats.org/officeDocument/2006/relationships/customXml" Target="../ink/ink1025.xml"/><Relationship Id="rId47" Type="http://schemas.openxmlformats.org/officeDocument/2006/relationships/image" Target="../media/image1010.png"/><Relationship Id="rId46" Type="http://schemas.openxmlformats.org/officeDocument/2006/relationships/customXml" Target="../ink/ink1024.xml"/><Relationship Id="rId45" Type="http://schemas.openxmlformats.org/officeDocument/2006/relationships/image" Target="../media/image1009.png"/><Relationship Id="rId44" Type="http://schemas.openxmlformats.org/officeDocument/2006/relationships/customXml" Target="../ink/ink1023.xml"/><Relationship Id="rId43" Type="http://schemas.openxmlformats.org/officeDocument/2006/relationships/image" Target="../media/image1008.png"/><Relationship Id="rId42" Type="http://schemas.openxmlformats.org/officeDocument/2006/relationships/customXml" Target="../ink/ink1022.xml"/><Relationship Id="rId41" Type="http://schemas.openxmlformats.org/officeDocument/2006/relationships/image" Target="../media/image1007.png"/><Relationship Id="rId40" Type="http://schemas.openxmlformats.org/officeDocument/2006/relationships/customXml" Target="../ink/ink1021.xml"/><Relationship Id="rId4" Type="http://schemas.openxmlformats.org/officeDocument/2006/relationships/customXml" Target="../ink/ink1003.xml"/><Relationship Id="rId39" Type="http://schemas.openxmlformats.org/officeDocument/2006/relationships/image" Target="../media/image1006.png"/><Relationship Id="rId38" Type="http://schemas.openxmlformats.org/officeDocument/2006/relationships/customXml" Target="../ink/ink1020.xml"/><Relationship Id="rId37" Type="http://schemas.openxmlformats.org/officeDocument/2006/relationships/image" Target="../media/image1005.png"/><Relationship Id="rId36" Type="http://schemas.openxmlformats.org/officeDocument/2006/relationships/customXml" Target="../ink/ink1019.xml"/><Relationship Id="rId35" Type="http://schemas.openxmlformats.org/officeDocument/2006/relationships/image" Target="../media/image1004.png"/><Relationship Id="rId34" Type="http://schemas.openxmlformats.org/officeDocument/2006/relationships/customXml" Target="../ink/ink1018.xml"/><Relationship Id="rId33" Type="http://schemas.openxmlformats.org/officeDocument/2006/relationships/image" Target="../media/image1003.png"/><Relationship Id="rId32" Type="http://schemas.openxmlformats.org/officeDocument/2006/relationships/customXml" Target="../ink/ink1017.xml"/><Relationship Id="rId31" Type="http://schemas.openxmlformats.org/officeDocument/2006/relationships/image" Target="../media/image1002.png"/><Relationship Id="rId30" Type="http://schemas.openxmlformats.org/officeDocument/2006/relationships/customXml" Target="../ink/ink1016.xml"/><Relationship Id="rId3" Type="http://schemas.openxmlformats.org/officeDocument/2006/relationships/image" Target="../media/image988.png"/><Relationship Id="rId29" Type="http://schemas.openxmlformats.org/officeDocument/2006/relationships/image" Target="../media/image1001.png"/><Relationship Id="rId28" Type="http://schemas.openxmlformats.org/officeDocument/2006/relationships/customXml" Target="../ink/ink1015.xml"/><Relationship Id="rId27" Type="http://schemas.openxmlformats.org/officeDocument/2006/relationships/image" Target="../media/image1000.png"/><Relationship Id="rId26" Type="http://schemas.openxmlformats.org/officeDocument/2006/relationships/customXml" Target="../ink/ink1014.xml"/><Relationship Id="rId25" Type="http://schemas.openxmlformats.org/officeDocument/2006/relationships/image" Target="../media/image999.png"/><Relationship Id="rId24" Type="http://schemas.openxmlformats.org/officeDocument/2006/relationships/customXml" Target="../ink/ink1013.xml"/><Relationship Id="rId23" Type="http://schemas.openxmlformats.org/officeDocument/2006/relationships/image" Target="../media/image998.png"/><Relationship Id="rId22" Type="http://schemas.openxmlformats.org/officeDocument/2006/relationships/customXml" Target="../ink/ink1012.xml"/><Relationship Id="rId21" Type="http://schemas.openxmlformats.org/officeDocument/2006/relationships/image" Target="../media/image997.png"/><Relationship Id="rId20" Type="http://schemas.openxmlformats.org/officeDocument/2006/relationships/customXml" Target="../ink/ink1011.xml"/><Relationship Id="rId2" Type="http://schemas.openxmlformats.org/officeDocument/2006/relationships/customXml" Target="../ink/ink1002.xml"/><Relationship Id="rId197" Type="http://schemas.openxmlformats.org/officeDocument/2006/relationships/notesSlide" Target="../notesSlides/notesSlide10.xml"/><Relationship Id="rId196" Type="http://schemas.openxmlformats.org/officeDocument/2006/relationships/slideLayout" Target="../slideLayouts/slideLayout1.xml"/><Relationship Id="rId195" Type="http://schemas.openxmlformats.org/officeDocument/2006/relationships/image" Target="../media/image1077.png"/><Relationship Id="rId194" Type="http://schemas.openxmlformats.org/officeDocument/2006/relationships/customXml" Target="../ink/ink1099.xml"/><Relationship Id="rId193" Type="http://schemas.openxmlformats.org/officeDocument/2006/relationships/image" Target="../media/image1076.png"/><Relationship Id="rId192" Type="http://schemas.openxmlformats.org/officeDocument/2006/relationships/customXml" Target="../ink/ink1098.xml"/><Relationship Id="rId191" Type="http://schemas.openxmlformats.org/officeDocument/2006/relationships/image" Target="../media/image352.png"/><Relationship Id="rId190" Type="http://schemas.openxmlformats.org/officeDocument/2006/relationships/customXml" Target="../ink/ink1097.xml"/><Relationship Id="rId19" Type="http://schemas.openxmlformats.org/officeDocument/2006/relationships/image" Target="../media/image996.png"/><Relationship Id="rId189" Type="http://schemas.openxmlformats.org/officeDocument/2006/relationships/image" Target="../media/image1075.png"/><Relationship Id="rId188" Type="http://schemas.openxmlformats.org/officeDocument/2006/relationships/customXml" Target="../ink/ink1096.xml"/><Relationship Id="rId187" Type="http://schemas.openxmlformats.org/officeDocument/2006/relationships/image" Target="../media/image1074.png"/><Relationship Id="rId186" Type="http://schemas.openxmlformats.org/officeDocument/2006/relationships/customXml" Target="../ink/ink1095.xml"/><Relationship Id="rId185" Type="http://schemas.openxmlformats.org/officeDocument/2006/relationships/image" Target="../media/image1073.png"/><Relationship Id="rId184" Type="http://schemas.openxmlformats.org/officeDocument/2006/relationships/customXml" Target="../ink/ink1094.xml"/><Relationship Id="rId183" Type="http://schemas.openxmlformats.org/officeDocument/2006/relationships/image" Target="../media/image1072.png"/><Relationship Id="rId182" Type="http://schemas.openxmlformats.org/officeDocument/2006/relationships/customXml" Target="../ink/ink1093.xml"/><Relationship Id="rId181" Type="http://schemas.openxmlformats.org/officeDocument/2006/relationships/image" Target="../media/image1071.png"/><Relationship Id="rId180" Type="http://schemas.openxmlformats.org/officeDocument/2006/relationships/customXml" Target="../ink/ink1092.xml"/><Relationship Id="rId18" Type="http://schemas.openxmlformats.org/officeDocument/2006/relationships/customXml" Target="../ink/ink1010.xml"/><Relationship Id="rId179" Type="http://schemas.openxmlformats.org/officeDocument/2006/relationships/customXml" Target="../ink/ink1091.xml"/><Relationship Id="rId178" Type="http://schemas.openxmlformats.org/officeDocument/2006/relationships/image" Target="../media/image1070.png"/><Relationship Id="rId177" Type="http://schemas.openxmlformats.org/officeDocument/2006/relationships/customXml" Target="../ink/ink1090.xml"/><Relationship Id="rId176" Type="http://schemas.openxmlformats.org/officeDocument/2006/relationships/image" Target="../media/image1069.png"/><Relationship Id="rId175" Type="http://schemas.openxmlformats.org/officeDocument/2006/relationships/customXml" Target="../ink/ink1089.xml"/><Relationship Id="rId174" Type="http://schemas.openxmlformats.org/officeDocument/2006/relationships/image" Target="../media/image1068.png"/><Relationship Id="rId173" Type="http://schemas.openxmlformats.org/officeDocument/2006/relationships/customXml" Target="../ink/ink1088.xml"/><Relationship Id="rId172" Type="http://schemas.openxmlformats.org/officeDocument/2006/relationships/image" Target="../media/image1067.png"/><Relationship Id="rId171" Type="http://schemas.openxmlformats.org/officeDocument/2006/relationships/customXml" Target="../ink/ink1087.xml"/><Relationship Id="rId170" Type="http://schemas.openxmlformats.org/officeDocument/2006/relationships/image" Target="../media/image1066.png"/><Relationship Id="rId17" Type="http://schemas.openxmlformats.org/officeDocument/2006/relationships/image" Target="../media/image995.png"/><Relationship Id="rId169" Type="http://schemas.openxmlformats.org/officeDocument/2006/relationships/customXml" Target="../ink/ink1086.xml"/><Relationship Id="rId168" Type="http://schemas.openxmlformats.org/officeDocument/2006/relationships/image" Target="../media/image1065.png"/><Relationship Id="rId167" Type="http://schemas.openxmlformats.org/officeDocument/2006/relationships/customXml" Target="../ink/ink1085.xml"/><Relationship Id="rId166" Type="http://schemas.openxmlformats.org/officeDocument/2006/relationships/image" Target="../media/image1064.png"/><Relationship Id="rId165" Type="http://schemas.openxmlformats.org/officeDocument/2006/relationships/customXml" Target="../ink/ink1084.xml"/><Relationship Id="rId164" Type="http://schemas.openxmlformats.org/officeDocument/2006/relationships/image" Target="../media/image1063.png"/><Relationship Id="rId163" Type="http://schemas.openxmlformats.org/officeDocument/2006/relationships/customXml" Target="../ink/ink1083.xml"/><Relationship Id="rId162" Type="http://schemas.openxmlformats.org/officeDocument/2006/relationships/image" Target="../media/image1062.png"/><Relationship Id="rId161" Type="http://schemas.openxmlformats.org/officeDocument/2006/relationships/customXml" Target="../ink/ink1082.xml"/><Relationship Id="rId160" Type="http://schemas.openxmlformats.org/officeDocument/2006/relationships/image" Target="../media/image1061.png"/><Relationship Id="rId16" Type="http://schemas.openxmlformats.org/officeDocument/2006/relationships/customXml" Target="../ink/ink1009.xml"/><Relationship Id="rId159" Type="http://schemas.openxmlformats.org/officeDocument/2006/relationships/customXml" Target="../ink/ink1081.xml"/><Relationship Id="rId158" Type="http://schemas.openxmlformats.org/officeDocument/2006/relationships/image" Target="../media/image1060.png"/><Relationship Id="rId157" Type="http://schemas.openxmlformats.org/officeDocument/2006/relationships/customXml" Target="../ink/ink1080.xml"/><Relationship Id="rId156" Type="http://schemas.openxmlformats.org/officeDocument/2006/relationships/image" Target="../media/image1059.png"/><Relationship Id="rId155" Type="http://schemas.openxmlformats.org/officeDocument/2006/relationships/customXml" Target="../ink/ink1079.xml"/><Relationship Id="rId154" Type="http://schemas.openxmlformats.org/officeDocument/2006/relationships/image" Target="../media/image333.png"/><Relationship Id="rId153" Type="http://schemas.openxmlformats.org/officeDocument/2006/relationships/customXml" Target="../ink/ink1078.xml"/><Relationship Id="rId152" Type="http://schemas.openxmlformats.org/officeDocument/2006/relationships/image" Target="../media/image1058.png"/><Relationship Id="rId151" Type="http://schemas.openxmlformats.org/officeDocument/2006/relationships/customXml" Target="../ink/ink1077.xml"/><Relationship Id="rId150" Type="http://schemas.openxmlformats.org/officeDocument/2006/relationships/image" Target="../media/image1057.png"/><Relationship Id="rId15" Type="http://schemas.openxmlformats.org/officeDocument/2006/relationships/image" Target="../media/image994.png"/><Relationship Id="rId149" Type="http://schemas.openxmlformats.org/officeDocument/2006/relationships/customXml" Target="../ink/ink1076.xml"/><Relationship Id="rId148" Type="http://schemas.openxmlformats.org/officeDocument/2006/relationships/image" Target="../media/image1056.png"/><Relationship Id="rId147" Type="http://schemas.openxmlformats.org/officeDocument/2006/relationships/customXml" Target="../ink/ink1075.xml"/><Relationship Id="rId146" Type="http://schemas.openxmlformats.org/officeDocument/2006/relationships/image" Target="../media/image1055.png"/><Relationship Id="rId145" Type="http://schemas.openxmlformats.org/officeDocument/2006/relationships/customXml" Target="../ink/ink1074.xml"/><Relationship Id="rId144" Type="http://schemas.openxmlformats.org/officeDocument/2006/relationships/image" Target="../media/image1054.png"/><Relationship Id="rId143" Type="http://schemas.openxmlformats.org/officeDocument/2006/relationships/customXml" Target="../ink/ink1073.xml"/><Relationship Id="rId142" Type="http://schemas.openxmlformats.org/officeDocument/2006/relationships/image" Target="../media/image1053.png"/><Relationship Id="rId141" Type="http://schemas.openxmlformats.org/officeDocument/2006/relationships/customXml" Target="../ink/ink1072.xml"/><Relationship Id="rId140" Type="http://schemas.openxmlformats.org/officeDocument/2006/relationships/image" Target="../media/image1052.png"/><Relationship Id="rId14" Type="http://schemas.openxmlformats.org/officeDocument/2006/relationships/customXml" Target="../ink/ink1008.xml"/><Relationship Id="rId139" Type="http://schemas.openxmlformats.org/officeDocument/2006/relationships/customXml" Target="../ink/ink1071.xml"/><Relationship Id="rId138" Type="http://schemas.openxmlformats.org/officeDocument/2006/relationships/image" Target="../media/image1051.png"/><Relationship Id="rId137" Type="http://schemas.openxmlformats.org/officeDocument/2006/relationships/customXml" Target="../ink/ink1070.xml"/><Relationship Id="rId136" Type="http://schemas.openxmlformats.org/officeDocument/2006/relationships/image" Target="../media/image1050.png"/><Relationship Id="rId135" Type="http://schemas.openxmlformats.org/officeDocument/2006/relationships/customXml" Target="../ink/ink1069.xml"/><Relationship Id="rId134" Type="http://schemas.openxmlformats.org/officeDocument/2006/relationships/image" Target="../media/image1049.png"/><Relationship Id="rId133" Type="http://schemas.openxmlformats.org/officeDocument/2006/relationships/customXml" Target="../ink/ink1068.xml"/><Relationship Id="rId132" Type="http://schemas.openxmlformats.org/officeDocument/2006/relationships/image" Target="../media/image1048.png"/><Relationship Id="rId131" Type="http://schemas.openxmlformats.org/officeDocument/2006/relationships/customXml" Target="../ink/ink1067.xml"/><Relationship Id="rId130" Type="http://schemas.openxmlformats.org/officeDocument/2006/relationships/image" Target="../media/image1047.png"/><Relationship Id="rId13" Type="http://schemas.openxmlformats.org/officeDocument/2006/relationships/image" Target="../media/image993.png"/><Relationship Id="rId129" Type="http://schemas.openxmlformats.org/officeDocument/2006/relationships/customXml" Target="../ink/ink1066.xml"/><Relationship Id="rId128" Type="http://schemas.openxmlformats.org/officeDocument/2006/relationships/image" Target="../media/image1046.png"/><Relationship Id="rId127" Type="http://schemas.openxmlformats.org/officeDocument/2006/relationships/customXml" Target="../ink/ink1065.xml"/><Relationship Id="rId126" Type="http://schemas.openxmlformats.org/officeDocument/2006/relationships/image" Target="../media/image1045.png"/><Relationship Id="rId125" Type="http://schemas.openxmlformats.org/officeDocument/2006/relationships/customXml" Target="../ink/ink1064.xml"/><Relationship Id="rId124" Type="http://schemas.openxmlformats.org/officeDocument/2006/relationships/image" Target="../media/image1044.png"/><Relationship Id="rId123" Type="http://schemas.openxmlformats.org/officeDocument/2006/relationships/customXml" Target="../ink/ink1063.xml"/><Relationship Id="rId122" Type="http://schemas.openxmlformats.org/officeDocument/2006/relationships/image" Target="../media/image1043.png"/><Relationship Id="rId121" Type="http://schemas.openxmlformats.org/officeDocument/2006/relationships/customXml" Target="../ink/ink1062.xml"/><Relationship Id="rId120" Type="http://schemas.openxmlformats.org/officeDocument/2006/relationships/image" Target="../media/image1042.png"/><Relationship Id="rId12" Type="http://schemas.openxmlformats.org/officeDocument/2006/relationships/customXml" Target="../ink/ink1007.xml"/><Relationship Id="rId119" Type="http://schemas.openxmlformats.org/officeDocument/2006/relationships/customXml" Target="../ink/ink1061.xml"/><Relationship Id="rId118" Type="http://schemas.openxmlformats.org/officeDocument/2006/relationships/image" Target="../media/image1041.png"/><Relationship Id="rId117" Type="http://schemas.openxmlformats.org/officeDocument/2006/relationships/customXml" Target="../ink/ink1060.xml"/><Relationship Id="rId116" Type="http://schemas.openxmlformats.org/officeDocument/2006/relationships/image" Target="../media/image1040.png"/><Relationship Id="rId115" Type="http://schemas.openxmlformats.org/officeDocument/2006/relationships/customXml" Target="../ink/ink1059.xml"/><Relationship Id="rId114" Type="http://schemas.openxmlformats.org/officeDocument/2006/relationships/image" Target="../media/image4.png"/><Relationship Id="rId113" Type="http://schemas.openxmlformats.org/officeDocument/2006/relationships/customXml" Target="../ink/ink1058.xml"/><Relationship Id="rId112" Type="http://schemas.openxmlformats.org/officeDocument/2006/relationships/image" Target="../media/image755.png"/><Relationship Id="rId111" Type="http://schemas.openxmlformats.org/officeDocument/2006/relationships/customXml" Target="../ink/ink1057.xml"/><Relationship Id="rId110" Type="http://schemas.openxmlformats.org/officeDocument/2006/relationships/image" Target="../media/image1039.png"/><Relationship Id="rId11" Type="http://schemas.openxmlformats.org/officeDocument/2006/relationships/image" Target="../media/image992.png"/><Relationship Id="rId109" Type="http://schemas.openxmlformats.org/officeDocument/2006/relationships/customXml" Target="../ink/ink1056.xml"/><Relationship Id="rId108" Type="http://schemas.openxmlformats.org/officeDocument/2006/relationships/image" Target="../media/image1038.png"/><Relationship Id="rId107" Type="http://schemas.openxmlformats.org/officeDocument/2006/relationships/customXml" Target="../ink/ink1055.xml"/><Relationship Id="rId106" Type="http://schemas.openxmlformats.org/officeDocument/2006/relationships/image" Target="../media/image1037.png"/><Relationship Id="rId105" Type="http://schemas.openxmlformats.org/officeDocument/2006/relationships/customXml" Target="../ink/ink1054.xml"/><Relationship Id="rId104" Type="http://schemas.openxmlformats.org/officeDocument/2006/relationships/image" Target="../media/image1036.png"/><Relationship Id="rId103" Type="http://schemas.openxmlformats.org/officeDocument/2006/relationships/customXml" Target="../ink/ink1053.xml"/><Relationship Id="rId102" Type="http://schemas.openxmlformats.org/officeDocument/2006/relationships/image" Target="../media/image1035.png"/><Relationship Id="rId101" Type="http://schemas.openxmlformats.org/officeDocument/2006/relationships/customXml" Target="../ink/ink1052.xml"/><Relationship Id="rId100" Type="http://schemas.openxmlformats.org/officeDocument/2006/relationships/image" Target="../media/image1034.png"/><Relationship Id="rId10" Type="http://schemas.openxmlformats.org/officeDocument/2006/relationships/customXml" Target="../ink/ink1006.xml"/><Relationship Id="rId1" Type="http://schemas.openxmlformats.org/officeDocument/2006/relationships/image" Target="../media/image987.png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25.png"/><Relationship Id="rId98" Type="http://schemas.openxmlformats.org/officeDocument/2006/relationships/customXml" Target="../ink/ink1148.xml"/><Relationship Id="rId97" Type="http://schemas.openxmlformats.org/officeDocument/2006/relationships/image" Target="../media/image1124.png"/><Relationship Id="rId96" Type="http://schemas.openxmlformats.org/officeDocument/2006/relationships/customXml" Target="../ink/ink1147.xml"/><Relationship Id="rId95" Type="http://schemas.openxmlformats.org/officeDocument/2006/relationships/image" Target="../media/image1011.png"/><Relationship Id="rId94" Type="http://schemas.openxmlformats.org/officeDocument/2006/relationships/customXml" Target="../ink/ink1146.xml"/><Relationship Id="rId93" Type="http://schemas.openxmlformats.org/officeDocument/2006/relationships/image" Target="../media/image1123.png"/><Relationship Id="rId92" Type="http://schemas.openxmlformats.org/officeDocument/2006/relationships/customXml" Target="../ink/ink1145.xml"/><Relationship Id="rId91" Type="http://schemas.openxmlformats.org/officeDocument/2006/relationships/image" Target="../media/image1122.png"/><Relationship Id="rId90" Type="http://schemas.openxmlformats.org/officeDocument/2006/relationships/customXml" Target="../ink/ink1144.xml"/><Relationship Id="rId9" Type="http://schemas.openxmlformats.org/officeDocument/2006/relationships/image" Target="../media/image1082.png"/><Relationship Id="rId89" Type="http://schemas.openxmlformats.org/officeDocument/2006/relationships/image" Target="../media/image1121.png"/><Relationship Id="rId88" Type="http://schemas.openxmlformats.org/officeDocument/2006/relationships/customXml" Target="../ink/ink1143.xml"/><Relationship Id="rId87" Type="http://schemas.openxmlformats.org/officeDocument/2006/relationships/image" Target="../media/image1120.png"/><Relationship Id="rId86" Type="http://schemas.openxmlformats.org/officeDocument/2006/relationships/customXml" Target="../ink/ink1142.xml"/><Relationship Id="rId85" Type="http://schemas.openxmlformats.org/officeDocument/2006/relationships/image" Target="../media/image1119.png"/><Relationship Id="rId84" Type="http://schemas.openxmlformats.org/officeDocument/2006/relationships/customXml" Target="../ink/ink1141.xml"/><Relationship Id="rId83" Type="http://schemas.openxmlformats.org/officeDocument/2006/relationships/image" Target="../media/image1118.png"/><Relationship Id="rId82" Type="http://schemas.openxmlformats.org/officeDocument/2006/relationships/customXml" Target="../ink/ink1140.xml"/><Relationship Id="rId81" Type="http://schemas.openxmlformats.org/officeDocument/2006/relationships/image" Target="../media/image1117.png"/><Relationship Id="rId80" Type="http://schemas.openxmlformats.org/officeDocument/2006/relationships/customXml" Target="../ink/ink1139.xml"/><Relationship Id="rId8" Type="http://schemas.openxmlformats.org/officeDocument/2006/relationships/customXml" Target="../ink/ink1103.xml"/><Relationship Id="rId79" Type="http://schemas.openxmlformats.org/officeDocument/2006/relationships/image" Target="../media/image1116.png"/><Relationship Id="rId78" Type="http://schemas.openxmlformats.org/officeDocument/2006/relationships/customXml" Target="../ink/ink1138.xml"/><Relationship Id="rId77" Type="http://schemas.openxmlformats.org/officeDocument/2006/relationships/image" Target="../media/image1115.png"/><Relationship Id="rId76" Type="http://schemas.openxmlformats.org/officeDocument/2006/relationships/customXml" Target="../ink/ink1137.xml"/><Relationship Id="rId75" Type="http://schemas.openxmlformats.org/officeDocument/2006/relationships/image" Target="../media/image1114.png"/><Relationship Id="rId74" Type="http://schemas.openxmlformats.org/officeDocument/2006/relationships/customXml" Target="../ink/ink1136.xml"/><Relationship Id="rId73" Type="http://schemas.openxmlformats.org/officeDocument/2006/relationships/image" Target="../media/image1113.png"/><Relationship Id="rId72" Type="http://schemas.openxmlformats.org/officeDocument/2006/relationships/customXml" Target="../ink/ink1135.xml"/><Relationship Id="rId71" Type="http://schemas.openxmlformats.org/officeDocument/2006/relationships/image" Target="../media/image1112.png"/><Relationship Id="rId70" Type="http://schemas.openxmlformats.org/officeDocument/2006/relationships/customXml" Target="../ink/ink1134.xml"/><Relationship Id="rId7" Type="http://schemas.openxmlformats.org/officeDocument/2006/relationships/image" Target="../media/image1081.png"/><Relationship Id="rId69" Type="http://schemas.openxmlformats.org/officeDocument/2006/relationships/image" Target="../media/image1111.png"/><Relationship Id="rId68" Type="http://schemas.openxmlformats.org/officeDocument/2006/relationships/customXml" Target="../ink/ink1133.xml"/><Relationship Id="rId67" Type="http://schemas.openxmlformats.org/officeDocument/2006/relationships/image" Target="../media/image1110.png"/><Relationship Id="rId66" Type="http://schemas.openxmlformats.org/officeDocument/2006/relationships/customXml" Target="../ink/ink1132.xml"/><Relationship Id="rId65" Type="http://schemas.openxmlformats.org/officeDocument/2006/relationships/image" Target="../media/image1109.png"/><Relationship Id="rId64" Type="http://schemas.openxmlformats.org/officeDocument/2006/relationships/customXml" Target="../ink/ink1131.xml"/><Relationship Id="rId63" Type="http://schemas.openxmlformats.org/officeDocument/2006/relationships/image" Target="../media/image1108.png"/><Relationship Id="rId62" Type="http://schemas.openxmlformats.org/officeDocument/2006/relationships/customXml" Target="../ink/ink1130.xml"/><Relationship Id="rId61" Type="http://schemas.openxmlformats.org/officeDocument/2006/relationships/image" Target="../media/image1107.png"/><Relationship Id="rId60" Type="http://schemas.openxmlformats.org/officeDocument/2006/relationships/customXml" Target="../ink/ink1129.xml"/><Relationship Id="rId6" Type="http://schemas.openxmlformats.org/officeDocument/2006/relationships/customXml" Target="../ink/ink1102.xml"/><Relationship Id="rId59" Type="http://schemas.openxmlformats.org/officeDocument/2006/relationships/image" Target="../media/image1106.png"/><Relationship Id="rId58" Type="http://schemas.openxmlformats.org/officeDocument/2006/relationships/customXml" Target="../ink/ink1128.xml"/><Relationship Id="rId57" Type="http://schemas.openxmlformats.org/officeDocument/2006/relationships/image" Target="../media/image1105.png"/><Relationship Id="rId56" Type="http://schemas.openxmlformats.org/officeDocument/2006/relationships/customXml" Target="../ink/ink1127.xml"/><Relationship Id="rId55" Type="http://schemas.openxmlformats.org/officeDocument/2006/relationships/image" Target="../media/image1104.png"/><Relationship Id="rId54" Type="http://schemas.openxmlformats.org/officeDocument/2006/relationships/customXml" Target="../ink/ink1126.xml"/><Relationship Id="rId53" Type="http://schemas.openxmlformats.org/officeDocument/2006/relationships/image" Target="../media/image1103.png"/><Relationship Id="rId52" Type="http://schemas.openxmlformats.org/officeDocument/2006/relationships/customXml" Target="../ink/ink1125.xml"/><Relationship Id="rId51" Type="http://schemas.openxmlformats.org/officeDocument/2006/relationships/image" Target="../media/image1102.png"/><Relationship Id="rId50" Type="http://schemas.openxmlformats.org/officeDocument/2006/relationships/customXml" Target="../ink/ink1124.xml"/><Relationship Id="rId5" Type="http://schemas.openxmlformats.org/officeDocument/2006/relationships/image" Target="../media/image1080.png"/><Relationship Id="rId49" Type="http://schemas.openxmlformats.org/officeDocument/2006/relationships/image" Target="../media/image1101.png"/><Relationship Id="rId48" Type="http://schemas.openxmlformats.org/officeDocument/2006/relationships/customXml" Target="../ink/ink1123.xml"/><Relationship Id="rId47" Type="http://schemas.openxmlformats.org/officeDocument/2006/relationships/image" Target="../media/image1100.png"/><Relationship Id="rId46" Type="http://schemas.openxmlformats.org/officeDocument/2006/relationships/customXml" Target="../ink/ink1122.xml"/><Relationship Id="rId45" Type="http://schemas.openxmlformats.org/officeDocument/2006/relationships/image" Target="../media/image1099.png"/><Relationship Id="rId44" Type="http://schemas.openxmlformats.org/officeDocument/2006/relationships/customXml" Target="../ink/ink1121.xml"/><Relationship Id="rId43" Type="http://schemas.openxmlformats.org/officeDocument/2006/relationships/image" Target="../media/image1098.png"/><Relationship Id="rId42" Type="http://schemas.openxmlformats.org/officeDocument/2006/relationships/customXml" Target="../ink/ink1120.xml"/><Relationship Id="rId41" Type="http://schemas.openxmlformats.org/officeDocument/2006/relationships/image" Target="../media/image1097.png"/><Relationship Id="rId40" Type="http://schemas.openxmlformats.org/officeDocument/2006/relationships/customXml" Target="../ink/ink1119.xml"/><Relationship Id="rId4" Type="http://schemas.openxmlformats.org/officeDocument/2006/relationships/customXml" Target="../ink/ink1101.xml"/><Relationship Id="rId39" Type="http://schemas.openxmlformats.org/officeDocument/2006/relationships/image" Target="../media/image1096.png"/><Relationship Id="rId38" Type="http://schemas.openxmlformats.org/officeDocument/2006/relationships/customXml" Target="../ink/ink1118.xml"/><Relationship Id="rId37" Type="http://schemas.openxmlformats.org/officeDocument/2006/relationships/image" Target="../media/image1095.png"/><Relationship Id="rId36" Type="http://schemas.openxmlformats.org/officeDocument/2006/relationships/customXml" Target="../ink/ink1117.xml"/><Relationship Id="rId35" Type="http://schemas.openxmlformats.org/officeDocument/2006/relationships/image" Target="../media/image1094.png"/><Relationship Id="rId34" Type="http://schemas.openxmlformats.org/officeDocument/2006/relationships/customXml" Target="../ink/ink1116.xml"/><Relationship Id="rId33" Type="http://schemas.openxmlformats.org/officeDocument/2006/relationships/image" Target="../media/image1093.png"/><Relationship Id="rId32" Type="http://schemas.openxmlformats.org/officeDocument/2006/relationships/customXml" Target="../ink/ink1115.xml"/><Relationship Id="rId31" Type="http://schemas.openxmlformats.org/officeDocument/2006/relationships/image" Target="../media/image1092.png"/><Relationship Id="rId30" Type="http://schemas.openxmlformats.org/officeDocument/2006/relationships/customXml" Target="../ink/ink1114.xml"/><Relationship Id="rId3" Type="http://schemas.openxmlformats.org/officeDocument/2006/relationships/image" Target="../media/image1079.png"/><Relationship Id="rId29" Type="http://schemas.openxmlformats.org/officeDocument/2006/relationships/image" Target="../media/image1091.png"/><Relationship Id="rId28" Type="http://schemas.openxmlformats.org/officeDocument/2006/relationships/customXml" Target="../ink/ink1113.xml"/><Relationship Id="rId278" Type="http://schemas.openxmlformats.org/officeDocument/2006/relationships/notesSlide" Target="../notesSlides/notesSlide11.xml"/><Relationship Id="rId277" Type="http://schemas.openxmlformats.org/officeDocument/2006/relationships/slideLayout" Target="../slideLayouts/slideLayout1.xml"/><Relationship Id="rId276" Type="http://schemas.openxmlformats.org/officeDocument/2006/relationships/image" Target="../media/image1210.png"/><Relationship Id="rId275" Type="http://schemas.openxmlformats.org/officeDocument/2006/relationships/customXml" Target="../ink/ink1237.xml"/><Relationship Id="rId274" Type="http://schemas.openxmlformats.org/officeDocument/2006/relationships/image" Target="../media/image1209.png"/><Relationship Id="rId273" Type="http://schemas.openxmlformats.org/officeDocument/2006/relationships/customXml" Target="../ink/ink1236.xml"/><Relationship Id="rId272" Type="http://schemas.openxmlformats.org/officeDocument/2006/relationships/image" Target="../media/image1208.png"/><Relationship Id="rId271" Type="http://schemas.openxmlformats.org/officeDocument/2006/relationships/customXml" Target="../ink/ink1235.xml"/><Relationship Id="rId270" Type="http://schemas.openxmlformats.org/officeDocument/2006/relationships/image" Target="../media/image1207.png"/><Relationship Id="rId27" Type="http://schemas.openxmlformats.org/officeDocument/2006/relationships/image" Target="../media/image1090.png"/><Relationship Id="rId269" Type="http://schemas.openxmlformats.org/officeDocument/2006/relationships/customXml" Target="../ink/ink1234.xml"/><Relationship Id="rId268" Type="http://schemas.openxmlformats.org/officeDocument/2006/relationships/image" Target="../media/image1206.png"/><Relationship Id="rId267" Type="http://schemas.openxmlformats.org/officeDocument/2006/relationships/customXml" Target="../ink/ink1233.xml"/><Relationship Id="rId266" Type="http://schemas.openxmlformats.org/officeDocument/2006/relationships/image" Target="../media/image1205.png"/><Relationship Id="rId265" Type="http://schemas.openxmlformats.org/officeDocument/2006/relationships/customXml" Target="../ink/ink1232.xml"/><Relationship Id="rId264" Type="http://schemas.openxmlformats.org/officeDocument/2006/relationships/image" Target="../media/image1204.png"/><Relationship Id="rId263" Type="http://schemas.openxmlformats.org/officeDocument/2006/relationships/customXml" Target="../ink/ink1231.xml"/><Relationship Id="rId262" Type="http://schemas.openxmlformats.org/officeDocument/2006/relationships/image" Target="../media/image1203.png"/><Relationship Id="rId261" Type="http://schemas.openxmlformats.org/officeDocument/2006/relationships/customXml" Target="../ink/ink1230.xml"/><Relationship Id="rId260" Type="http://schemas.openxmlformats.org/officeDocument/2006/relationships/image" Target="../media/image1202.png"/><Relationship Id="rId26" Type="http://schemas.openxmlformats.org/officeDocument/2006/relationships/customXml" Target="../ink/ink1112.xml"/><Relationship Id="rId259" Type="http://schemas.openxmlformats.org/officeDocument/2006/relationships/customXml" Target="../ink/ink1229.xml"/><Relationship Id="rId258" Type="http://schemas.openxmlformats.org/officeDocument/2006/relationships/image" Target="../media/image1201.png"/><Relationship Id="rId257" Type="http://schemas.openxmlformats.org/officeDocument/2006/relationships/customXml" Target="../ink/ink1228.xml"/><Relationship Id="rId256" Type="http://schemas.openxmlformats.org/officeDocument/2006/relationships/image" Target="../media/image1200.png"/><Relationship Id="rId255" Type="http://schemas.openxmlformats.org/officeDocument/2006/relationships/customXml" Target="../ink/ink1227.xml"/><Relationship Id="rId254" Type="http://schemas.openxmlformats.org/officeDocument/2006/relationships/image" Target="../media/image1199.png"/><Relationship Id="rId253" Type="http://schemas.openxmlformats.org/officeDocument/2006/relationships/customXml" Target="../ink/ink1226.xml"/><Relationship Id="rId252" Type="http://schemas.openxmlformats.org/officeDocument/2006/relationships/image" Target="../media/image1198.png"/><Relationship Id="rId251" Type="http://schemas.openxmlformats.org/officeDocument/2006/relationships/customXml" Target="../ink/ink1225.xml"/><Relationship Id="rId250" Type="http://schemas.openxmlformats.org/officeDocument/2006/relationships/image" Target="../media/image1197.png"/><Relationship Id="rId25" Type="http://schemas.openxmlformats.org/officeDocument/2006/relationships/image" Target="../media/image1089.png"/><Relationship Id="rId249" Type="http://schemas.openxmlformats.org/officeDocument/2006/relationships/customXml" Target="../ink/ink1224.xml"/><Relationship Id="rId248" Type="http://schemas.openxmlformats.org/officeDocument/2006/relationships/image" Target="../media/image1196.png"/><Relationship Id="rId247" Type="http://schemas.openxmlformats.org/officeDocument/2006/relationships/customXml" Target="../ink/ink1223.xml"/><Relationship Id="rId246" Type="http://schemas.openxmlformats.org/officeDocument/2006/relationships/image" Target="../media/image1195.png"/><Relationship Id="rId245" Type="http://schemas.openxmlformats.org/officeDocument/2006/relationships/customXml" Target="../ink/ink1222.xml"/><Relationship Id="rId244" Type="http://schemas.openxmlformats.org/officeDocument/2006/relationships/image" Target="../media/image1194.png"/><Relationship Id="rId243" Type="http://schemas.openxmlformats.org/officeDocument/2006/relationships/customXml" Target="../ink/ink1221.xml"/><Relationship Id="rId242" Type="http://schemas.openxmlformats.org/officeDocument/2006/relationships/image" Target="../media/image1193.png"/><Relationship Id="rId241" Type="http://schemas.openxmlformats.org/officeDocument/2006/relationships/customXml" Target="../ink/ink1220.xml"/><Relationship Id="rId240" Type="http://schemas.openxmlformats.org/officeDocument/2006/relationships/image" Target="../media/image1192.png"/><Relationship Id="rId24" Type="http://schemas.openxmlformats.org/officeDocument/2006/relationships/customXml" Target="../ink/ink1111.xml"/><Relationship Id="rId239" Type="http://schemas.openxmlformats.org/officeDocument/2006/relationships/customXml" Target="../ink/ink1219.xml"/><Relationship Id="rId238" Type="http://schemas.openxmlformats.org/officeDocument/2006/relationships/image" Target="../media/image1191.png"/><Relationship Id="rId237" Type="http://schemas.openxmlformats.org/officeDocument/2006/relationships/customXml" Target="../ink/ink1218.xml"/><Relationship Id="rId236" Type="http://schemas.openxmlformats.org/officeDocument/2006/relationships/image" Target="../media/image1190.png"/><Relationship Id="rId235" Type="http://schemas.openxmlformats.org/officeDocument/2006/relationships/customXml" Target="../ink/ink1217.xml"/><Relationship Id="rId234" Type="http://schemas.openxmlformats.org/officeDocument/2006/relationships/image" Target="../media/image1189.png"/><Relationship Id="rId233" Type="http://schemas.openxmlformats.org/officeDocument/2006/relationships/customXml" Target="../ink/ink1216.xml"/><Relationship Id="rId232" Type="http://schemas.openxmlformats.org/officeDocument/2006/relationships/image" Target="../media/image1188.png"/><Relationship Id="rId231" Type="http://schemas.openxmlformats.org/officeDocument/2006/relationships/customXml" Target="../ink/ink1215.xml"/><Relationship Id="rId230" Type="http://schemas.openxmlformats.org/officeDocument/2006/relationships/image" Target="../media/image1187.png"/><Relationship Id="rId23" Type="http://schemas.openxmlformats.org/officeDocument/2006/relationships/image" Target="../media/image1088.png"/><Relationship Id="rId229" Type="http://schemas.openxmlformats.org/officeDocument/2006/relationships/customXml" Target="../ink/ink1214.xml"/><Relationship Id="rId228" Type="http://schemas.openxmlformats.org/officeDocument/2006/relationships/image" Target="../media/image1186.png"/><Relationship Id="rId227" Type="http://schemas.openxmlformats.org/officeDocument/2006/relationships/customXml" Target="../ink/ink1213.xml"/><Relationship Id="rId226" Type="http://schemas.openxmlformats.org/officeDocument/2006/relationships/image" Target="../media/image21.png"/><Relationship Id="rId225" Type="http://schemas.openxmlformats.org/officeDocument/2006/relationships/customXml" Target="../ink/ink1212.xml"/><Relationship Id="rId224" Type="http://schemas.openxmlformats.org/officeDocument/2006/relationships/image" Target="../media/image1185.png"/><Relationship Id="rId223" Type="http://schemas.openxmlformats.org/officeDocument/2006/relationships/customXml" Target="../ink/ink1211.xml"/><Relationship Id="rId222" Type="http://schemas.openxmlformats.org/officeDocument/2006/relationships/image" Target="../media/image1184.png"/><Relationship Id="rId221" Type="http://schemas.openxmlformats.org/officeDocument/2006/relationships/customXml" Target="../ink/ink1210.xml"/><Relationship Id="rId220" Type="http://schemas.openxmlformats.org/officeDocument/2006/relationships/image" Target="../media/image1183.png"/><Relationship Id="rId22" Type="http://schemas.openxmlformats.org/officeDocument/2006/relationships/customXml" Target="../ink/ink1110.xml"/><Relationship Id="rId219" Type="http://schemas.openxmlformats.org/officeDocument/2006/relationships/customXml" Target="../ink/ink1209.xml"/><Relationship Id="rId218" Type="http://schemas.openxmlformats.org/officeDocument/2006/relationships/image" Target="../media/image1182.png"/><Relationship Id="rId217" Type="http://schemas.openxmlformats.org/officeDocument/2006/relationships/customXml" Target="../ink/ink1208.xml"/><Relationship Id="rId216" Type="http://schemas.openxmlformats.org/officeDocument/2006/relationships/image" Target="../media/image1181.png"/><Relationship Id="rId215" Type="http://schemas.openxmlformats.org/officeDocument/2006/relationships/customXml" Target="../ink/ink1207.xml"/><Relationship Id="rId214" Type="http://schemas.openxmlformats.org/officeDocument/2006/relationships/image" Target="../media/image1180.png"/><Relationship Id="rId213" Type="http://schemas.openxmlformats.org/officeDocument/2006/relationships/customXml" Target="../ink/ink1206.xml"/><Relationship Id="rId212" Type="http://schemas.openxmlformats.org/officeDocument/2006/relationships/image" Target="../media/image1179.png"/><Relationship Id="rId211" Type="http://schemas.openxmlformats.org/officeDocument/2006/relationships/customXml" Target="../ink/ink1205.xml"/><Relationship Id="rId210" Type="http://schemas.openxmlformats.org/officeDocument/2006/relationships/image" Target="../media/image1178.png"/><Relationship Id="rId21" Type="http://schemas.openxmlformats.org/officeDocument/2006/relationships/image" Target="../media/image1087.png"/><Relationship Id="rId209" Type="http://schemas.openxmlformats.org/officeDocument/2006/relationships/customXml" Target="../ink/ink1204.xml"/><Relationship Id="rId208" Type="http://schemas.openxmlformats.org/officeDocument/2006/relationships/image" Target="../media/image1177.png"/><Relationship Id="rId207" Type="http://schemas.openxmlformats.org/officeDocument/2006/relationships/customXml" Target="../ink/ink1203.xml"/><Relationship Id="rId206" Type="http://schemas.openxmlformats.org/officeDocument/2006/relationships/image" Target="../media/image1176.png"/><Relationship Id="rId205" Type="http://schemas.openxmlformats.org/officeDocument/2006/relationships/customXml" Target="../ink/ink1202.xml"/><Relationship Id="rId204" Type="http://schemas.openxmlformats.org/officeDocument/2006/relationships/image" Target="../media/image1175.png"/><Relationship Id="rId203" Type="http://schemas.openxmlformats.org/officeDocument/2006/relationships/customXml" Target="../ink/ink1201.xml"/><Relationship Id="rId202" Type="http://schemas.openxmlformats.org/officeDocument/2006/relationships/image" Target="../media/image1174.png"/><Relationship Id="rId201" Type="http://schemas.openxmlformats.org/officeDocument/2006/relationships/customXml" Target="../ink/ink1200.xml"/><Relationship Id="rId200" Type="http://schemas.openxmlformats.org/officeDocument/2006/relationships/image" Target="../media/image1173.png"/><Relationship Id="rId20" Type="http://schemas.openxmlformats.org/officeDocument/2006/relationships/customXml" Target="../ink/ink1109.xml"/><Relationship Id="rId2" Type="http://schemas.openxmlformats.org/officeDocument/2006/relationships/customXml" Target="../ink/ink1100.xml"/><Relationship Id="rId199" Type="http://schemas.openxmlformats.org/officeDocument/2006/relationships/customXml" Target="../ink/ink1199.xml"/><Relationship Id="rId198" Type="http://schemas.openxmlformats.org/officeDocument/2006/relationships/image" Target="../media/image1172.png"/><Relationship Id="rId197" Type="http://schemas.openxmlformats.org/officeDocument/2006/relationships/customXml" Target="../ink/ink1198.xml"/><Relationship Id="rId196" Type="http://schemas.openxmlformats.org/officeDocument/2006/relationships/image" Target="../media/image1171.png"/><Relationship Id="rId195" Type="http://schemas.openxmlformats.org/officeDocument/2006/relationships/customXml" Target="../ink/ink1197.xml"/><Relationship Id="rId194" Type="http://schemas.openxmlformats.org/officeDocument/2006/relationships/image" Target="../media/image1170.png"/><Relationship Id="rId193" Type="http://schemas.openxmlformats.org/officeDocument/2006/relationships/customXml" Target="../ink/ink1196.xml"/><Relationship Id="rId192" Type="http://schemas.openxmlformats.org/officeDocument/2006/relationships/image" Target="../media/image1169.png"/><Relationship Id="rId191" Type="http://schemas.openxmlformats.org/officeDocument/2006/relationships/customXml" Target="../ink/ink1195.xml"/><Relationship Id="rId190" Type="http://schemas.openxmlformats.org/officeDocument/2006/relationships/image" Target="../media/image1168.png"/><Relationship Id="rId19" Type="http://schemas.openxmlformats.org/officeDocument/2006/relationships/image" Target="../media/image1086.png"/><Relationship Id="rId189" Type="http://schemas.openxmlformats.org/officeDocument/2006/relationships/customXml" Target="../ink/ink1194.xml"/><Relationship Id="rId188" Type="http://schemas.openxmlformats.org/officeDocument/2006/relationships/image" Target="../media/image1167.png"/><Relationship Id="rId187" Type="http://schemas.openxmlformats.org/officeDocument/2006/relationships/customXml" Target="../ink/ink1193.xml"/><Relationship Id="rId186" Type="http://schemas.openxmlformats.org/officeDocument/2006/relationships/image" Target="../media/image1166.png"/><Relationship Id="rId185" Type="http://schemas.openxmlformats.org/officeDocument/2006/relationships/customXml" Target="../ink/ink1192.xml"/><Relationship Id="rId184" Type="http://schemas.openxmlformats.org/officeDocument/2006/relationships/image" Target="../media/image1165.png"/><Relationship Id="rId183" Type="http://schemas.openxmlformats.org/officeDocument/2006/relationships/customXml" Target="../ink/ink1191.xml"/><Relationship Id="rId182" Type="http://schemas.openxmlformats.org/officeDocument/2006/relationships/image" Target="../media/image1164.png"/><Relationship Id="rId181" Type="http://schemas.openxmlformats.org/officeDocument/2006/relationships/customXml" Target="../ink/ink1190.xml"/><Relationship Id="rId180" Type="http://schemas.openxmlformats.org/officeDocument/2006/relationships/image" Target="../media/image1163.png"/><Relationship Id="rId18" Type="http://schemas.openxmlformats.org/officeDocument/2006/relationships/customXml" Target="../ink/ink1108.xml"/><Relationship Id="rId179" Type="http://schemas.openxmlformats.org/officeDocument/2006/relationships/customXml" Target="../ink/ink1189.xml"/><Relationship Id="rId178" Type="http://schemas.openxmlformats.org/officeDocument/2006/relationships/image" Target="../media/image1162.png"/><Relationship Id="rId177" Type="http://schemas.openxmlformats.org/officeDocument/2006/relationships/customXml" Target="../ink/ink1188.xml"/><Relationship Id="rId176" Type="http://schemas.openxmlformats.org/officeDocument/2006/relationships/image" Target="../media/image1161.png"/><Relationship Id="rId175" Type="http://schemas.openxmlformats.org/officeDocument/2006/relationships/customXml" Target="../ink/ink1187.xml"/><Relationship Id="rId174" Type="http://schemas.openxmlformats.org/officeDocument/2006/relationships/image" Target="../media/image1160.png"/><Relationship Id="rId173" Type="http://schemas.openxmlformats.org/officeDocument/2006/relationships/customXml" Target="../ink/ink1186.xml"/><Relationship Id="rId172" Type="http://schemas.openxmlformats.org/officeDocument/2006/relationships/image" Target="../media/image1159.png"/><Relationship Id="rId171" Type="http://schemas.openxmlformats.org/officeDocument/2006/relationships/customXml" Target="../ink/ink1185.xml"/><Relationship Id="rId170" Type="http://schemas.openxmlformats.org/officeDocument/2006/relationships/image" Target="../media/image1158.png"/><Relationship Id="rId17" Type="http://schemas.openxmlformats.org/officeDocument/2006/relationships/image" Target="../media/image352.png"/><Relationship Id="rId169" Type="http://schemas.openxmlformats.org/officeDocument/2006/relationships/customXml" Target="../ink/ink1184.xml"/><Relationship Id="rId168" Type="http://schemas.openxmlformats.org/officeDocument/2006/relationships/image" Target="../media/image1157.png"/><Relationship Id="rId167" Type="http://schemas.openxmlformats.org/officeDocument/2006/relationships/customXml" Target="../ink/ink1183.xml"/><Relationship Id="rId166" Type="http://schemas.openxmlformats.org/officeDocument/2006/relationships/customXml" Target="../ink/ink1182.xml"/><Relationship Id="rId165" Type="http://schemas.openxmlformats.org/officeDocument/2006/relationships/image" Target="../media/image1156.png"/><Relationship Id="rId164" Type="http://schemas.openxmlformats.org/officeDocument/2006/relationships/customXml" Target="../ink/ink1181.xml"/><Relationship Id="rId163" Type="http://schemas.openxmlformats.org/officeDocument/2006/relationships/image" Target="../media/image1155.png"/><Relationship Id="rId162" Type="http://schemas.openxmlformats.org/officeDocument/2006/relationships/customXml" Target="../ink/ink1180.xml"/><Relationship Id="rId161" Type="http://schemas.openxmlformats.org/officeDocument/2006/relationships/image" Target="../media/image1154.png"/><Relationship Id="rId160" Type="http://schemas.openxmlformats.org/officeDocument/2006/relationships/customXml" Target="../ink/ink1179.xml"/><Relationship Id="rId16" Type="http://schemas.openxmlformats.org/officeDocument/2006/relationships/customXml" Target="../ink/ink1107.xml"/><Relationship Id="rId159" Type="http://schemas.openxmlformats.org/officeDocument/2006/relationships/image" Target="../media/image1153.png"/><Relationship Id="rId158" Type="http://schemas.openxmlformats.org/officeDocument/2006/relationships/customXml" Target="../ink/ink1178.xml"/><Relationship Id="rId157" Type="http://schemas.openxmlformats.org/officeDocument/2006/relationships/image" Target="../media/image1152.png"/><Relationship Id="rId156" Type="http://schemas.openxmlformats.org/officeDocument/2006/relationships/customXml" Target="../ink/ink1177.xml"/><Relationship Id="rId155" Type="http://schemas.openxmlformats.org/officeDocument/2006/relationships/image" Target="../media/image1151.png"/><Relationship Id="rId154" Type="http://schemas.openxmlformats.org/officeDocument/2006/relationships/customXml" Target="../ink/ink1176.xml"/><Relationship Id="rId153" Type="http://schemas.openxmlformats.org/officeDocument/2006/relationships/image" Target="../media/image1150.png"/><Relationship Id="rId152" Type="http://schemas.openxmlformats.org/officeDocument/2006/relationships/customXml" Target="../ink/ink1175.xml"/><Relationship Id="rId151" Type="http://schemas.openxmlformats.org/officeDocument/2006/relationships/image" Target="../media/image1149.png"/><Relationship Id="rId150" Type="http://schemas.openxmlformats.org/officeDocument/2006/relationships/customXml" Target="../ink/ink1174.xml"/><Relationship Id="rId15" Type="http://schemas.openxmlformats.org/officeDocument/2006/relationships/image" Target="../media/image1085.png"/><Relationship Id="rId149" Type="http://schemas.openxmlformats.org/officeDocument/2006/relationships/image" Target="../media/image1148.png"/><Relationship Id="rId148" Type="http://schemas.openxmlformats.org/officeDocument/2006/relationships/customXml" Target="../ink/ink1173.xml"/><Relationship Id="rId147" Type="http://schemas.openxmlformats.org/officeDocument/2006/relationships/image" Target="../media/image1147.png"/><Relationship Id="rId146" Type="http://schemas.openxmlformats.org/officeDocument/2006/relationships/customXml" Target="../ink/ink1172.xml"/><Relationship Id="rId145" Type="http://schemas.openxmlformats.org/officeDocument/2006/relationships/image" Target="../media/image1146.png"/><Relationship Id="rId144" Type="http://schemas.openxmlformats.org/officeDocument/2006/relationships/customXml" Target="../ink/ink1171.xml"/><Relationship Id="rId143" Type="http://schemas.openxmlformats.org/officeDocument/2006/relationships/image" Target="../media/image1145.png"/><Relationship Id="rId142" Type="http://schemas.openxmlformats.org/officeDocument/2006/relationships/customXml" Target="../ink/ink1170.xml"/><Relationship Id="rId141" Type="http://schemas.openxmlformats.org/officeDocument/2006/relationships/image" Target="../media/image1144.png"/><Relationship Id="rId140" Type="http://schemas.openxmlformats.org/officeDocument/2006/relationships/customXml" Target="../ink/ink1169.xml"/><Relationship Id="rId14" Type="http://schemas.openxmlformats.org/officeDocument/2006/relationships/customXml" Target="../ink/ink1106.xml"/><Relationship Id="rId139" Type="http://schemas.openxmlformats.org/officeDocument/2006/relationships/image" Target="../media/image1143.png"/><Relationship Id="rId138" Type="http://schemas.openxmlformats.org/officeDocument/2006/relationships/customXml" Target="../ink/ink1168.xml"/><Relationship Id="rId137" Type="http://schemas.openxmlformats.org/officeDocument/2006/relationships/image" Target="../media/image1142.png"/><Relationship Id="rId136" Type="http://schemas.openxmlformats.org/officeDocument/2006/relationships/customXml" Target="../ink/ink1167.xml"/><Relationship Id="rId135" Type="http://schemas.openxmlformats.org/officeDocument/2006/relationships/image" Target="../media/image1141.png"/><Relationship Id="rId134" Type="http://schemas.openxmlformats.org/officeDocument/2006/relationships/customXml" Target="../ink/ink1166.xml"/><Relationship Id="rId133" Type="http://schemas.openxmlformats.org/officeDocument/2006/relationships/image" Target="../media/image1140.png"/><Relationship Id="rId132" Type="http://schemas.openxmlformats.org/officeDocument/2006/relationships/customXml" Target="../ink/ink1165.xml"/><Relationship Id="rId131" Type="http://schemas.openxmlformats.org/officeDocument/2006/relationships/image" Target="../media/image1139.png"/><Relationship Id="rId130" Type="http://schemas.openxmlformats.org/officeDocument/2006/relationships/customXml" Target="../ink/ink1164.xml"/><Relationship Id="rId13" Type="http://schemas.openxmlformats.org/officeDocument/2006/relationships/image" Target="../media/image1084.png"/><Relationship Id="rId129" Type="http://schemas.openxmlformats.org/officeDocument/2006/relationships/image" Target="../media/image1138.png"/><Relationship Id="rId128" Type="http://schemas.openxmlformats.org/officeDocument/2006/relationships/customXml" Target="../ink/ink1163.xml"/><Relationship Id="rId127" Type="http://schemas.openxmlformats.org/officeDocument/2006/relationships/image" Target="../media/image1137.png"/><Relationship Id="rId126" Type="http://schemas.openxmlformats.org/officeDocument/2006/relationships/customXml" Target="../ink/ink1162.xml"/><Relationship Id="rId125" Type="http://schemas.openxmlformats.org/officeDocument/2006/relationships/image" Target="../media/image1136.png"/><Relationship Id="rId124" Type="http://schemas.openxmlformats.org/officeDocument/2006/relationships/customXml" Target="../ink/ink1161.xml"/><Relationship Id="rId123" Type="http://schemas.openxmlformats.org/officeDocument/2006/relationships/image" Target="../media/image1135.png"/><Relationship Id="rId122" Type="http://schemas.openxmlformats.org/officeDocument/2006/relationships/customXml" Target="../ink/ink1160.xml"/><Relationship Id="rId121" Type="http://schemas.openxmlformats.org/officeDocument/2006/relationships/image" Target="../media/image1134.png"/><Relationship Id="rId120" Type="http://schemas.openxmlformats.org/officeDocument/2006/relationships/customXml" Target="../ink/ink1159.xml"/><Relationship Id="rId12" Type="http://schemas.openxmlformats.org/officeDocument/2006/relationships/customXml" Target="../ink/ink1105.xml"/><Relationship Id="rId119" Type="http://schemas.openxmlformats.org/officeDocument/2006/relationships/image" Target="../media/image1133.png"/><Relationship Id="rId118" Type="http://schemas.openxmlformats.org/officeDocument/2006/relationships/customXml" Target="../ink/ink1158.xml"/><Relationship Id="rId117" Type="http://schemas.openxmlformats.org/officeDocument/2006/relationships/image" Target="../media/image1132.png"/><Relationship Id="rId116" Type="http://schemas.openxmlformats.org/officeDocument/2006/relationships/customXml" Target="../ink/ink1157.xml"/><Relationship Id="rId115" Type="http://schemas.openxmlformats.org/officeDocument/2006/relationships/image" Target="../media/image1131.png"/><Relationship Id="rId114" Type="http://schemas.openxmlformats.org/officeDocument/2006/relationships/customXml" Target="../ink/ink1156.xml"/><Relationship Id="rId113" Type="http://schemas.openxmlformats.org/officeDocument/2006/relationships/image" Target="../media/image1130.png"/><Relationship Id="rId112" Type="http://schemas.openxmlformats.org/officeDocument/2006/relationships/customXml" Target="../ink/ink1155.xml"/><Relationship Id="rId111" Type="http://schemas.openxmlformats.org/officeDocument/2006/relationships/image" Target="../media/image1129.png"/><Relationship Id="rId110" Type="http://schemas.openxmlformats.org/officeDocument/2006/relationships/customXml" Target="../ink/ink1154.xml"/><Relationship Id="rId11" Type="http://schemas.openxmlformats.org/officeDocument/2006/relationships/image" Target="../media/image1083.png"/><Relationship Id="rId109" Type="http://schemas.openxmlformats.org/officeDocument/2006/relationships/image" Target="../media/image1128.png"/><Relationship Id="rId108" Type="http://schemas.openxmlformats.org/officeDocument/2006/relationships/customXml" Target="../ink/ink1153.xml"/><Relationship Id="rId107" Type="http://schemas.openxmlformats.org/officeDocument/2006/relationships/image" Target="../media/image875.png"/><Relationship Id="rId106" Type="http://schemas.openxmlformats.org/officeDocument/2006/relationships/customXml" Target="../ink/ink1152.xml"/><Relationship Id="rId105" Type="http://schemas.openxmlformats.org/officeDocument/2006/relationships/image" Target="../media/image1127.png"/><Relationship Id="rId104" Type="http://schemas.openxmlformats.org/officeDocument/2006/relationships/customXml" Target="../ink/ink1151.xml"/><Relationship Id="rId103" Type="http://schemas.openxmlformats.org/officeDocument/2006/relationships/image" Target="../media/image1126.png"/><Relationship Id="rId102" Type="http://schemas.openxmlformats.org/officeDocument/2006/relationships/customXml" Target="../ink/ink1150.xml"/><Relationship Id="rId101" Type="http://schemas.openxmlformats.org/officeDocument/2006/relationships/image" Target="../media/image333.png"/><Relationship Id="rId100" Type="http://schemas.openxmlformats.org/officeDocument/2006/relationships/customXml" Target="../ink/ink1149.xml"/><Relationship Id="rId10" Type="http://schemas.openxmlformats.org/officeDocument/2006/relationships/customXml" Target="../ink/ink1104.xml"/><Relationship Id="rId1" Type="http://schemas.openxmlformats.org/officeDocument/2006/relationships/image" Target="../media/image1078.png"/></Relationships>
</file>

<file path=ppt/slides/_rels/slide12.xml.rels><?xml version="1.0" encoding="UTF-8" standalone="yes"?>
<Relationships xmlns="http://schemas.openxmlformats.org/package/2006/relationships"><Relationship Id="rId93" Type="http://schemas.openxmlformats.org/officeDocument/2006/relationships/notesSlide" Target="../notesSlides/notesSlide12.xml"/><Relationship Id="rId92" Type="http://schemas.openxmlformats.org/officeDocument/2006/relationships/slideLayout" Target="../slideLayouts/slideLayout1.xml"/><Relationship Id="rId91" Type="http://schemas.openxmlformats.org/officeDocument/2006/relationships/image" Target="../media/image21.png"/><Relationship Id="rId90" Type="http://schemas.openxmlformats.org/officeDocument/2006/relationships/customXml" Target="../ink/ink1282.xml"/><Relationship Id="rId9" Type="http://schemas.openxmlformats.org/officeDocument/2006/relationships/image" Target="../media/image1215.png"/><Relationship Id="rId89" Type="http://schemas.openxmlformats.org/officeDocument/2006/relationships/image" Target="../media/image1254.png"/><Relationship Id="rId88" Type="http://schemas.openxmlformats.org/officeDocument/2006/relationships/customXml" Target="../ink/ink1281.xml"/><Relationship Id="rId87" Type="http://schemas.openxmlformats.org/officeDocument/2006/relationships/image" Target="../media/image1253.png"/><Relationship Id="rId86" Type="http://schemas.openxmlformats.org/officeDocument/2006/relationships/customXml" Target="../ink/ink1280.xml"/><Relationship Id="rId85" Type="http://schemas.openxmlformats.org/officeDocument/2006/relationships/image" Target="../media/image1252.png"/><Relationship Id="rId84" Type="http://schemas.openxmlformats.org/officeDocument/2006/relationships/customXml" Target="../ink/ink1279.xml"/><Relationship Id="rId83" Type="http://schemas.openxmlformats.org/officeDocument/2006/relationships/image" Target="../media/image1251.png"/><Relationship Id="rId82" Type="http://schemas.openxmlformats.org/officeDocument/2006/relationships/customXml" Target="../ink/ink1278.xml"/><Relationship Id="rId81" Type="http://schemas.openxmlformats.org/officeDocument/2006/relationships/image" Target="../media/image1250.png"/><Relationship Id="rId80" Type="http://schemas.openxmlformats.org/officeDocument/2006/relationships/customXml" Target="../ink/ink1277.xml"/><Relationship Id="rId8" Type="http://schemas.openxmlformats.org/officeDocument/2006/relationships/customXml" Target="../ink/ink1241.xml"/><Relationship Id="rId79" Type="http://schemas.openxmlformats.org/officeDocument/2006/relationships/image" Target="../media/image1249.png"/><Relationship Id="rId78" Type="http://schemas.openxmlformats.org/officeDocument/2006/relationships/customXml" Target="../ink/ink1276.xml"/><Relationship Id="rId77" Type="http://schemas.openxmlformats.org/officeDocument/2006/relationships/image" Target="../media/image1248.png"/><Relationship Id="rId76" Type="http://schemas.openxmlformats.org/officeDocument/2006/relationships/customXml" Target="../ink/ink1275.xml"/><Relationship Id="rId75" Type="http://schemas.openxmlformats.org/officeDocument/2006/relationships/image" Target="../media/image1247.png"/><Relationship Id="rId74" Type="http://schemas.openxmlformats.org/officeDocument/2006/relationships/customXml" Target="../ink/ink1274.xml"/><Relationship Id="rId73" Type="http://schemas.openxmlformats.org/officeDocument/2006/relationships/image" Target="../media/image1246.png"/><Relationship Id="rId72" Type="http://schemas.openxmlformats.org/officeDocument/2006/relationships/customXml" Target="../ink/ink1273.xml"/><Relationship Id="rId71" Type="http://schemas.openxmlformats.org/officeDocument/2006/relationships/image" Target="../media/image1245.png"/><Relationship Id="rId70" Type="http://schemas.openxmlformats.org/officeDocument/2006/relationships/customXml" Target="../ink/ink1272.xml"/><Relationship Id="rId7" Type="http://schemas.openxmlformats.org/officeDocument/2006/relationships/image" Target="../media/image1214.png"/><Relationship Id="rId69" Type="http://schemas.openxmlformats.org/officeDocument/2006/relationships/image" Target="../media/image1244.png"/><Relationship Id="rId68" Type="http://schemas.openxmlformats.org/officeDocument/2006/relationships/customXml" Target="../ink/ink1271.xml"/><Relationship Id="rId67" Type="http://schemas.openxmlformats.org/officeDocument/2006/relationships/image" Target="../media/image1243.png"/><Relationship Id="rId66" Type="http://schemas.openxmlformats.org/officeDocument/2006/relationships/customXml" Target="../ink/ink1270.xml"/><Relationship Id="rId65" Type="http://schemas.openxmlformats.org/officeDocument/2006/relationships/image" Target="../media/image1242.png"/><Relationship Id="rId64" Type="http://schemas.openxmlformats.org/officeDocument/2006/relationships/customXml" Target="../ink/ink1269.xml"/><Relationship Id="rId63" Type="http://schemas.openxmlformats.org/officeDocument/2006/relationships/image" Target="../media/image1241.png"/><Relationship Id="rId62" Type="http://schemas.openxmlformats.org/officeDocument/2006/relationships/customXml" Target="../ink/ink1268.xml"/><Relationship Id="rId61" Type="http://schemas.openxmlformats.org/officeDocument/2006/relationships/image" Target="../media/image1240.png"/><Relationship Id="rId60" Type="http://schemas.openxmlformats.org/officeDocument/2006/relationships/customXml" Target="../ink/ink1267.xml"/><Relationship Id="rId6" Type="http://schemas.openxmlformats.org/officeDocument/2006/relationships/customXml" Target="../ink/ink1240.xml"/><Relationship Id="rId59" Type="http://schemas.openxmlformats.org/officeDocument/2006/relationships/image" Target="../media/image1239.png"/><Relationship Id="rId58" Type="http://schemas.openxmlformats.org/officeDocument/2006/relationships/customXml" Target="../ink/ink1266.xml"/><Relationship Id="rId57" Type="http://schemas.openxmlformats.org/officeDocument/2006/relationships/image" Target="../media/image1238.png"/><Relationship Id="rId56" Type="http://schemas.openxmlformats.org/officeDocument/2006/relationships/customXml" Target="../ink/ink1265.xml"/><Relationship Id="rId55" Type="http://schemas.openxmlformats.org/officeDocument/2006/relationships/image" Target="../media/image1237.png"/><Relationship Id="rId54" Type="http://schemas.openxmlformats.org/officeDocument/2006/relationships/customXml" Target="../ink/ink1264.xml"/><Relationship Id="rId53" Type="http://schemas.openxmlformats.org/officeDocument/2006/relationships/image" Target="../media/image1236.png"/><Relationship Id="rId52" Type="http://schemas.openxmlformats.org/officeDocument/2006/relationships/customXml" Target="../ink/ink1263.xml"/><Relationship Id="rId51" Type="http://schemas.openxmlformats.org/officeDocument/2006/relationships/image" Target="../media/image1235.png"/><Relationship Id="rId50" Type="http://schemas.openxmlformats.org/officeDocument/2006/relationships/customXml" Target="../ink/ink1262.xml"/><Relationship Id="rId5" Type="http://schemas.openxmlformats.org/officeDocument/2006/relationships/image" Target="../media/image1213.png"/><Relationship Id="rId49" Type="http://schemas.openxmlformats.org/officeDocument/2006/relationships/image" Target="../media/image1234.png"/><Relationship Id="rId48" Type="http://schemas.openxmlformats.org/officeDocument/2006/relationships/customXml" Target="../ink/ink1261.xml"/><Relationship Id="rId47" Type="http://schemas.openxmlformats.org/officeDocument/2006/relationships/image" Target="../media/image1233.png"/><Relationship Id="rId46" Type="http://schemas.openxmlformats.org/officeDocument/2006/relationships/customXml" Target="../ink/ink1260.xml"/><Relationship Id="rId45" Type="http://schemas.openxmlformats.org/officeDocument/2006/relationships/image" Target="../media/image1232.png"/><Relationship Id="rId44" Type="http://schemas.openxmlformats.org/officeDocument/2006/relationships/customXml" Target="../ink/ink1259.xml"/><Relationship Id="rId43" Type="http://schemas.openxmlformats.org/officeDocument/2006/relationships/image" Target="../media/image848.png"/><Relationship Id="rId42" Type="http://schemas.openxmlformats.org/officeDocument/2006/relationships/customXml" Target="../ink/ink1258.xml"/><Relationship Id="rId41" Type="http://schemas.openxmlformats.org/officeDocument/2006/relationships/image" Target="../media/image1231.png"/><Relationship Id="rId40" Type="http://schemas.openxmlformats.org/officeDocument/2006/relationships/customXml" Target="../ink/ink1257.xml"/><Relationship Id="rId4" Type="http://schemas.openxmlformats.org/officeDocument/2006/relationships/customXml" Target="../ink/ink1239.xml"/><Relationship Id="rId39" Type="http://schemas.openxmlformats.org/officeDocument/2006/relationships/image" Target="../media/image1230.png"/><Relationship Id="rId38" Type="http://schemas.openxmlformats.org/officeDocument/2006/relationships/customXml" Target="../ink/ink1256.xml"/><Relationship Id="rId37" Type="http://schemas.openxmlformats.org/officeDocument/2006/relationships/image" Target="../media/image1229.png"/><Relationship Id="rId36" Type="http://schemas.openxmlformats.org/officeDocument/2006/relationships/customXml" Target="../ink/ink1255.xml"/><Relationship Id="rId35" Type="http://schemas.openxmlformats.org/officeDocument/2006/relationships/image" Target="../media/image1228.png"/><Relationship Id="rId34" Type="http://schemas.openxmlformats.org/officeDocument/2006/relationships/customXml" Target="../ink/ink1254.xml"/><Relationship Id="rId33" Type="http://schemas.openxmlformats.org/officeDocument/2006/relationships/image" Target="../media/image1227.png"/><Relationship Id="rId32" Type="http://schemas.openxmlformats.org/officeDocument/2006/relationships/customXml" Target="../ink/ink1253.xml"/><Relationship Id="rId31" Type="http://schemas.openxmlformats.org/officeDocument/2006/relationships/image" Target="../media/image1226.png"/><Relationship Id="rId30" Type="http://schemas.openxmlformats.org/officeDocument/2006/relationships/customXml" Target="../ink/ink1252.xml"/><Relationship Id="rId3" Type="http://schemas.openxmlformats.org/officeDocument/2006/relationships/image" Target="../media/image1212.png"/><Relationship Id="rId29" Type="http://schemas.openxmlformats.org/officeDocument/2006/relationships/image" Target="../media/image1225.png"/><Relationship Id="rId28" Type="http://schemas.openxmlformats.org/officeDocument/2006/relationships/customXml" Target="../ink/ink1251.xml"/><Relationship Id="rId27" Type="http://schemas.openxmlformats.org/officeDocument/2006/relationships/image" Target="../media/image1224.png"/><Relationship Id="rId26" Type="http://schemas.openxmlformats.org/officeDocument/2006/relationships/customXml" Target="../ink/ink1250.xml"/><Relationship Id="rId25" Type="http://schemas.openxmlformats.org/officeDocument/2006/relationships/image" Target="../media/image1223.png"/><Relationship Id="rId24" Type="http://schemas.openxmlformats.org/officeDocument/2006/relationships/customXml" Target="../ink/ink1249.xml"/><Relationship Id="rId23" Type="http://schemas.openxmlformats.org/officeDocument/2006/relationships/image" Target="../media/image1222.png"/><Relationship Id="rId22" Type="http://schemas.openxmlformats.org/officeDocument/2006/relationships/customXml" Target="../ink/ink1248.xml"/><Relationship Id="rId21" Type="http://schemas.openxmlformats.org/officeDocument/2006/relationships/image" Target="../media/image1221.png"/><Relationship Id="rId20" Type="http://schemas.openxmlformats.org/officeDocument/2006/relationships/customXml" Target="../ink/ink1247.xml"/><Relationship Id="rId2" Type="http://schemas.openxmlformats.org/officeDocument/2006/relationships/customXml" Target="../ink/ink1238.xml"/><Relationship Id="rId19" Type="http://schemas.openxmlformats.org/officeDocument/2006/relationships/image" Target="../media/image1220.png"/><Relationship Id="rId18" Type="http://schemas.openxmlformats.org/officeDocument/2006/relationships/customXml" Target="../ink/ink1246.xml"/><Relationship Id="rId17" Type="http://schemas.openxmlformats.org/officeDocument/2006/relationships/image" Target="../media/image1219.png"/><Relationship Id="rId16" Type="http://schemas.openxmlformats.org/officeDocument/2006/relationships/customXml" Target="../ink/ink1245.xml"/><Relationship Id="rId15" Type="http://schemas.openxmlformats.org/officeDocument/2006/relationships/image" Target="../media/image1218.png"/><Relationship Id="rId14" Type="http://schemas.openxmlformats.org/officeDocument/2006/relationships/customXml" Target="../ink/ink1244.xml"/><Relationship Id="rId13" Type="http://schemas.openxmlformats.org/officeDocument/2006/relationships/image" Target="../media/image1217.png"/><Relationship Id="rId12" Type="http://schemas.openxmlformats.org/officeDocument/2006/relationships/customXml" Target="../ink/ink1243.xml"/><Relationship Id="rId11" Type="http://schemas.openxmlformats.org/officeDocument/2006/relationships/image" Target="../media/image1216.png"/><Relationship Id="rId10" Type="http://schemas.openxmlformats.org/officeDocument/2006/relationships/customXml" Target="../ink/ink1242.xml"/><Relationship Id="rId1" Type="http://schemas.openxmlformats.org/officeDocument/2006/relationships/image" Target="../media/image121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9.png"/><Relationship Id="rId8" Type="http://schemas.openxmlformats.org/officeDocument/2006/relationships/customXml" Target="../ink/ink1286.xml"/><Relationship Id="rId7" Type="http://schemas.openxmlformats.org/officeDocument/2006/relationships/image" Target="../media/image1258.png"/><Relationship Id="rId69" Type="http://schemas.openxmlformats.org/officeDocument/2006/relationships/notesSlide" Target="../notesSlides/notesSlide13.xml"/><Relationship Id="rId68" Type="http://schemas.openxmlformats.org/officeDocument/2006/relationships/slideLayout" Target="../slideLayouts/slideLayout1.xml"/><Relationship Id="rId67" Type="http://schemas.openxmlformats.org/officeDocument/2006/relationships/image" Target="../media/image1286.png"/><Relationship Id="rId66" Type="http://schemas.openxmlformats.org/officeDocument/2006/relationships/customXml" Target="../ink/ink1315.xml"/><Relationship Id="rId65" Type="http://schemas.openxmlformats.org/officeDocument/2006/relationships/image" Target="../media/image1285.png"/><Relationship Id="rId64" Type="http://schemas.openxmlformats.org/officeDocument/2006/relationships/customXml" Target="../ink/ink1314.xml"/><Relationship Id="rId63" Type="http://schemas.openxmlformats.org/officeDocument/2006/relationships/image" Target="../media/image1284.png"/><Relationship Id="rId62" Type="http://schemas.openxmlformats.org/officeDocument/2006/relationships/customXml" Target="../ink/ink1313.xml"/><Relationship Id="rId61" Type="http://schemas.openxmlformats.org/officeDocument/2006/relationships/image" Target="../media/image1283.png"/><Relationship Id="rId60" Type="http://schemas.openxmlformats.org/officeDocument/2006/relationships/customXml" Target="../ink/ink1312.xml"/><Relationship Id="rId6" Type="http://schemas.openxmlformats.org/officeDocument/2006/relationships/customXml" Target="../ink/ink1285.xml"/><Relationship Id="rId59" Type="http://schemas.openxmlformats.org/officeDocument/2006/relationships/image" Target="../media/image1282.png"/><Relationship Id="rId58" Type="http://schemas.openxmlformats.org/officeDocument/2006/relationships/customXml" Target="../ink/ink1311.xml"/><Relationship Id="rId57" Type="http://schemas.openxmlformats.org/officeDocument/2006/relationships/image" Target="../media/image1281.png"/><Relationship Id="rId56" Type="http://schemas.openxmlformats.org/officeDocument/2006/relationships/customXml" Target="../ink/ink1310.xml"/><Relationship Id="rId55" Type="http://schemas.openxmlformats.org/officeDocument/2006/relationships/image" Target="../media/image1280.png"/><Relationship Id="rId54" Type="http://schemas.openxmlformats.org/officeDocument/2006/relationships/customXml" Target="../ink/ink1309.xml"/><Relationship Id="rId53" Type="http://schemas.openxmlformats.org/officeDocument/2006/relationships/image" Target="../media/image1279.png"/><Relationship Id="rId52" Type="http://schemas.openxmlformats.org/officeDocument/2006/relationships/customXml" Target="../ink/ink1308.xml"/><Relationship Id="rId51" Type="http://schemas.openxmlformats.org/officeDocument/2006/relationships/image" Target="../media/image1278.png"/><Relationship Id="rId50" Type="http://schemas.openxmlformats.org/officeDocument/2006/relationships/customXml" Target="../ink/ink1307.xml"/><Relationship Id="rId5" Type="http://schemas.openxmlformats.org/officeDocument/2006/relationships/image" Target="../media/image1257.png"/><Relationship Id="rId49" Type="http://schemas.openxmlformats.org/officeDocument/2006/relationships/image" Target="../media/image1277.png"/><Relationship Id="rId48" Type="http://schemas.openxmlformats.org/officeDocument/2006/relationships/customXml" Target="../ink/ink1306.xml"/><Relationship Id="rId47" Type="http://schemas.openxmlformats.org/officeDocument/2006/relationships/image" Target="../media/image1276.png"/><Relationship Id="rId46" Type="http://schemas.openxmlformats.org/officeDocument/2006/relationships/customXml" Target="../ink/ink1305.xml"/><Relationship Id="rId45" Type="http://schemas.openxmlformats.org/officeDocument/2006/relationships/image" Target="../media/image1275.png"/><Relationship Id="rId44" Type="http://schemas.openxmlformats.org/officeDocument/2006/relationships/customXml" Target="../ink/ink1304.xml"/><Relationship Id="rId43" Type="http://schemas.openxmlformats.org/officeDocument/2006/relationships/image" Target="../media/image1274.png"/><Relationship Id="rId42" Type="http://schemas.openxmlformats.org/officeDocument/2006/relationships/customXml" Target="../ink/ink1303.xml"/><Relationship Id="rId41" Type="http://schemas.openxmlformats.org/officeDocument/2006/relationships/image" Target="../media/image1273.png"/><Relationship Id="rId40" Type="http://schemas.openxmlformats.org/officeDocument/2006/relationships/customXml" Target="../ink/ink1302.xml"/><Relationship Id="rId4" Type="http://schemas.openxmlformats.org/officeDocument/2006/relationships/customXml" Target="../ink/ink1284.xml"/><Relationship Id="rId39" Type="http://schemas.openxmlformats.org/officeDocument/2006/relationships/image" Target="../media/image1272.png"/><Relationship Id="rId38" Type="http://schemas.openxmlformats.org/officeDocument/2006/relationships/customXml" Target="../ink/ink1301.xml"/><Relationship Id="rId37" Type="http://schemas.openxmlformats.org/officeDocument/2006/relationships/image" Target="../media/image1271.png"/><Relationship Id="rId36" Type="http://schemas.openxmlformats.org/officeDocument/2006/relationships/customXml" Target="../ink/ink1300.xml"/><Relationship Id="rId35" Type="http://schemas.openxmlformats.org/officeDocument/2006/relationships/image" Target="../media/image1270.png"/><Relationship Id="rId34" Type="http://schemas.openxmlformats.org/officeDocument/2006/relationships/customXml" Target="../ink/ink1299.xml"/><Relationship Id="rId33" Type="http://schemas.openxmlformats.org/officeDocument/2006/relationships/image" Target="../media/image1185.png"/><Relationship Id="rId32" Type="http://schemas.openxmlformats.org/officeDocument/2006/relationships/customXml" Target="../ink/ink1298.xml"/><Relationship Id="rId31" Type="http://schemas.openxmlformats.org/officeDocument/2006/relationships/image" Target="../media/image1269.png"/><Relationship Id="rId30" Type="http://schemas.openxmlformats.org/officeDocument/2006/relationships/customXml" Target="../ink/ink1297.xml"/><Relationship Id="rId3" Type="http://schemas.openxmlformats.org/officeDocument/2006/relationships/image" Target="../media/image1256.png"/><Relationship Id="rId29" Type="http://schemas.openxmlformats.org/officeDocument/2006/relationships/image" Target="../media/image755.png"/><Relationship Id="rId28" Type="http://schemas.openxmlformats.org/officeDocument/2006/relationships/customXml" Target="../ink/ink1296.xml"/><Relationship Id="rId27" Type="http://schemas.openxmlformats.org/officeDocument/2006/relationships/image" Target="../media/image1268.png"/><Relationship Id="rId26" Type="http://schemas.openxmlformats.org/officeDocument/2006/relationships/customXml" Target="../ink/ink1295.xml"/><Relationship Id="rId25" Type="http://schemas.openxmlformats.org/officeDocument/2006/relationships/image" Target="../media/image1267.png"/><Relationship Id="rId24" Type="http://schemas.openxmlformats.org/officeDocument/2006/relationships/customXml" Target="../ink/ink1294.xml"/><Relationship Id="rId23" Type="http://schemas.openxmlformats.org/officeDocument/2006/relationships/image" Target="../media/image1266.png"/><Relationship Id="rId22" Type="http://schemas.openxmlformats.org/officeDocument/2006/relationships/customXml" Target="../ink/ink1293.xml"/><Relationship Id="rId21" Type="http://schemas.openxmlformats.org/officeDocument/2006/relationships/image" Target="../media/image1265.png"/><Relationship Id="rId20" Type="http://schemas.openxmlformats.org/officeDocument/2006/relationships/customXml" Target="../ink/ink1292.xml"/><Relationship Id="rId2" Type="http://schemas.openxmlformats.org/officeDocument/2006/relationships/customXml" Target="../ink/ink1283.xml"/><Relationship Id="rId19" Type="http://schemas.openxmlformats.org/officeDocument/2006/relationships/image" Target="../media/image1264.png"/><Relationship Id="rId18" Type="http://schemas.openxmlformats.org/officeDocument/2006/relationships/customXml" Target="../ink/ink1291.xml"/><Relationship Id="rId17" Type="http://schemas.openxmlformats.org/officeDocument/2006/relationships/image" Target="../media/image1263.png"/><Relationship Id="rId16" Type="http://schemas.openxmlformats.org/officeDocument/2006/relationships/customXml" Target="../ink/ink1290.xml"/><Relationship Id="rId15" Type="http://schemas.openxmlformats.org/officeDocument/2006/relationships/image" Target="../media/image1262.png"/><Relationship Id="rId14" Type="http://schemas.openxmlformats.org/officeDocument/2006/relationships/customXml" Target="../ink/ink1289.xml"/><Relationship Id="rId13" Type="http://schemas.openxmlformats.org/officeDocument/2006/relationships/image" Target="../media/image1261.png"/><Relationship Id="rId12" Type="http://schemas.openxmlformats.org/officeDocument/2006/relationships/customXml" Target="../ink/ink1288.xml"/><Relationship Id="rId11" Type="http://schemas.openxmlformats.org/officeDocument/2006/relationships/image" Target="../media/image1260.png"/><Relationship Id="rId10" Type="http://schemas.openxmlformats.org/officeDocument/2006/relationships/customXml" Target="../ink/ink1287.xml"/><Relationship Id="rId1" Type="http://schemas.openxmlformats.org/officeDocument/2006/relationships/image" Target="../media/image1255.png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36.png"/><Relationship Id="rId98" Type="http://schemas.openxmlformats.org/officeDocument/2006/relationships/customXml" Target="../ink/ink1364.xml"/><Relationship Id="rId97" Type="http://schemas.openxmlformats.org/officeDocument/2006/relationships/image" Target="../media/image1335.png"/><Relationship Id="rId96" Type="http://schemas.openxmlformats.org/officeDocument/2006/relationships/customXml" Target="../ink/ink1363.xml"/><Relationship Id="rId95" Type="http://schemas.openxmlformats.org/officeDocument/2006/relationships/image" Target="../media/image1334.png"/><Relationship Id="rId94" Type="http://schemas.openxmlformats.org/officeDocument/2006/relationships/customXml" Target="../ink/ink1362.xml"/><Relationship Id="rId93" Type="http://schemas.openxmlformats.org/officeDocument/2006/relationships/image" Target="../media/image1333.png"/><Relationship Id="rId92" Type="http://schemas.openxmlformats.org/officeDocument/2006/relationships/customXml" Target="../ink/ink1361.xml"/><Relationship Id="rId91" Type="http://schemas.openxmlformats.org/officeDocument/2006/relationships/image" Target="../media/image1332.png"/><Relationship Id="rId90" Type="http://schemas.openxmlformats.org/officeDocument/2006/relationships/customXml" Target="../ink/ink1360.xml"/><Relationship Id="rId9" Type="http://schemas.openxmlformats.org/officeDocument/2006/relationships/image" Target="../media/image1291.png"/><Relationship Id="rId89" Type="http://schemas.openxmlformats.org/officeDocument/2006/relationships/image" Target="../media/image1331.png"/><Relationship Id="rId88" Type="http://schemas.openxmlformats.org/officeDocument/2006/relationships/customXml" Target="../ink/ink1359.xml"/><Relationship Id="rId87" Type="http://schemas.openxmlformats.org/officeDocument/2006/relationships/image" Target="../media/image1330.png"/><Relationship Id="rId86" Type="http://schemas.openxmlformats.org/officeDocument/2006/relationships/customXml" Target="../ink/ink1358.xml"/><Relationship Id="rId85" Type="http://schemas.openxmlformats.org/officeDocument/2006/relationships/image" Target="../media/image1329.png"/><Relationship Id="rId84" Type="http://schemas.openxmlformats.org/officeDocument/2006/relationships/customXml" Target="../ink/ink1357.xml"/><Relationship Id="rId83" Type="http://schemas.openxmlformats.org/officeDocument/2006/relationships/image" Target="../media/image1328.png"/><Relationship Id="rId82" Type="http://schemas.openxmlformats.org/officeDocument/2006/relationships/customXml" Target="../ink/ink1356.xml"/><Relationship Id="rId81" Type="http://schemas.openxmlformats.org/officeDocument/2006/relationships/image" Target="../media/image1327.png"/><Relationship Id="rId80" Type="http://schemas.openxmlformats.org/officeDocument/2006/relationships/customXml" Target="../ink/ink1355.xml"/><Relationship Id="rId8" Type="http://schemas.openxmlformats.org/officeDocument/2006/relationships/customXml" Target="../ink/ink1319.xml"/><Relationship Id="rId79" Type="http://schemas.openxmlformats.org/officeDocument/2006/relationships/image" Target="../media/image1326.png"/><Relationship Id="rId78" Type="http://schemas.openxmlformats.org/officeDocument/2006/relationships/customXml" Target="../ink/ink1354.xml"/><Relationship Id="rId77" Type="http://schemas.openxmlformats.org/officeDocument/2006/relationships/image" Target="../media/image1325.png"/><Relationship Id="rId76" Type="http://schemas.openxmlformats.org/officeDocument/2006/relationships/customXml" Target="../ink/ink1353.xml"/><Relationship Id="rId75" Type="http://schemas.openxmlformats.org/officeDocument/2006/relationships/image" Target="../media/image1324.png"/><Relationship Id="rId74" Type="http://schemas.openxmlformats.org/officeDocument/2006/relationships/customXml" Target="../ink/ink1352.xml"/><Relationship Id="rId73" Type="http://schemas.openxmlformats.org/officeDocument/2006/relationships/image" Target="../media/image1323.png"/><Relationship Id="rId72" Type="http://schemas.openxmlformats.org/officeDocument/2006/relationships/customXml" Target="../ink/ink1351.xml"/><Relationship Id="rId71" Type="http://schemas.openxmlformats.org/officeDocument/2006/relationships/image" Target="../media/image1322.png"/><Relationship Id="rId70" Type="http://schemas.openxmlformats.org/officeDocument/2006/relationships/customXml" Target="../ink/ink1350.xml"/><Relationship Id="rId7" Type="http://schemas.openxmlformats.org/officeDocument/2006/relationships/image" Target="../media/image1290.png"/><Relationship Id="rId69" Type="http://schemas.openxmlformats.org/officeDocument/2006/relationships/image" Target="../media/image1321.png"/><Relationship Id="rId68" Type="http://schemas.openxmlformats.org/officeDocument/2006/relationships/customXml" Target="../ink/ink1349.xml"/><Relationship Id="rId67" Type="http://schemas.openxmlformats.org/officeDocument/2006/relationships/image" Target="../media/image1320.png"/><Relationship Id="rId66" Type="http://schemas.openxmlformats.org/officeDocument/2006/relationships/customXml" Target="../ink/ink1348.xml"/><Relationship Id="rId65" Type="http://schemas.openxmlformats.org/officeDocument/2006/relationships/image" Target="../media/image1319.png"/><Relationship Id="rId64" Type="http://schemas.openxmlformats.org/officeDocument/2006/relationships/customXml" Target="../ink/ink1347.xml"/><Relationship Id="rId63" Type="http://schemas.openxmlformats.org/officeDocument/2006/relationships/image" Target="../media/image1318.png"/><Relationship Id="rId62" Type="http://schemas.openxmlformats.org/officeDocument/2006/relationships/customXml" Target="../ink/ink1346.xml"/><Relationship Id="rId61" Type="http://schemas.openxmlformats.org/officeDocument/2006/relationships/image" Target="../media/image1317.png"/><Relationship Id="rId60" Type="http://schemas.openxmlformats.org/officeDocument/2006/relationships/customXml" Target="../ink/ink1345.xml"/><Relationship Id="rId6" Type="http://schemas.openxmlformats.org/officeDocument/2006/relationships/customXml" Target="../ink/ink1318.xml"/><Relationship Id="rId59" Type="http://schemas.openxmlformats.org/officeDocument/2006/relationships/image" Target="../media/image1316.png"/><Relationship Id="rId58" Type="http://schemas.openxmlformats.org/officeDocument/2006/relationships/customXml" Target="../ink/ink1344.xml"/><Relationship Id="rId57" Type="http://schemas.openxmlformats.org/officeDocument/2006/relationships/image" Target="../media/image1315.png"/><Relationship Id="rId56" Type="http://schemas.openxmlformats.org/officeDocument/2006/relationships/customXml" Target="../ink/ink1343.xml"/><Relationship Id="rId55" Type="http://schemas.openxmlformats.org/officeDocument/2006/relationships/image" Target="../media/image1314.png"/><Relationship Id="rId54" Type="http://schemas.openxmlformats.org/officeDocument/2006/relationships/customXml" Target="../ink/ink1342.xml"/><Relationship Id="rId53" Type="http://schemas.openxmlformats.org/officeDocument/2006/relationships/image" Target="../media/image1313.png"/><Relationship Id="rId52" Type="http://schemas.openxmlformats.org/officeDocument/2006/relationships/customXml" Target="../ink/ink1341.xml"/><Relationship Id="rId51" Type="http://schemas.openxmlformats.org/officeDocument/2006/relationships/image" Target="../media/image1312.png"/><Relationship Id="rId50" Type="http://schemas.openxmlformats.org/officeDocument/2006/relationships/customXml" Target="../ink/ink1340.xml"/><Relationship Id="rId5" Type="http://schemas.openxmlformats.org/officeDocument/2006/relationships/image" Target="../media/image1289.png"/><Relationship Id="rId49" Type="http://schemas.openxmlformats.org/officeDocument/2006/relationships/image" Target="../media/image1311.png"/><Relationship Id="rId48" Type="http://schemas.openxmlformats.org/officeDocument/2006/relationships/customXml" Target="../ink/ink1339.xml"/><Relationship Id="rId47" Type="http://schemas.openxmlformats.org/officeDocument/2006/relationships/image" Target="../media/image1310.png"/><Relationship Id="rId46" Type="http://schemas.openxmlformats.org/officeDocument/2006/relationships/customXml" Target="../ink/ink1338.xml"/><Relationship Id="rId45" Type="http://schemas.openxmlformats.org/officeDocument/2006/relationships/image" Target="../media/image1309.png"/><Relationship Id="rId44" Type="http://schemas.openxmlformats.org/officeDocument/2006/relationships/customXml" Target="../ink/ink1337.xml"/><Relationship Id="rId43" Type="http://schemas.openxmlformats.org/officeDocument/2006/relationships/image" Target="../media/image1308.png"/><Relationship Id="rId42" Type="http://schemas.openxmlformats.org/officeDocument/2006/relationships/customXml" Target="../ink/ink1336.xml"/><Relationship Id="rId41" Type="http://schemas.openxmlformats.org/officeDocument/2006/relationships/image" Target="../media/image1307.png"/><Relationship Id="rId40" Type="http://schemas.openxmlformats.org/officeDocument/2006/relationships/customXml" Target="../ink/ink1335.xml"/><Relationship Id="rId4" Type="http://schemas.openxmlformats.org/officeDocument/2006/relationships/customXml" Target="../ink/ink1317.xml"/><Relationship Id="rId39" Type="http://schemas.openxmlformats.org/officeDocument/2006/relationships/image" Target="../media/image1306.png"/><Relationship Id="rId38" Type="http://schemas.openxmlformats.org/officeDocument/2006/relationships/customXml" Target="../ink/ink1334.xml"/><Relationship Id="rId37" Type="http://schemas.openxmlformats.org/officeDocument/2006/relationships/image" Target="../media/image1305.png"/><Relationship Id="rId36" Type="http://schemas.openxmlformats.org/officeDocument/2006/relationships/customXml" Target="../ink/ink1333.xml"/><Relationship Id="rId35" Type="http://schemas.openxmlformats.org/officeDocument/2006/relationships/image" Target="../media/image1304.png"/><Relationship Id="rId34" Type="http://schemas.openxmlformats.org/officeDocument/2006/relationships/customXml" Target="../ink/ink1332.xml"/><Relationship Id="rId33" Type="http://schemas.openxmlformats.org/officeDocument/2006/relationships/image" Target="../media/image1303.png"/><Relationship Id="rId32" Type="http://schemas.openxmlformats.org/officeDocument/2006/relationships/customXml" Target="../ink/ink1331.xml"/><Relationship Id="rId31" Type="http://schemas.openxmlformats.org/officeDocument/2006/relationships/image" Target="../media/image1302.png"/><Relationship Id="rId30" Type="http://schemas.openxmlformats.org/officeDocument/2006/relationships/customXml" Target="../ink/ink1330.xml"/><Relationship Id="rId3" Type="http://schemas.openxmlformats.org/officeDocument/2006/relationships/image" Target="../media/image1288.png"/><Relationship Id="rId29" Type="http://schemas.openxmlformats.org/officeDocument/2006/relationships/image" Target="../media/image1301.png"/><Relationship Id="rId28" Type="http://schemas.openxmlformats.org/officeDocument/2006/relationships/customXml" Target="../ink/ink1329.xml"/><Relationship Id="rId27" Type="http://schemas.openxmlformats.org/officeDocument/2006/relationships/image" Target="../media/image1300.png"/><Relationship Id="rId26" Type="http://schemas.openxmlformats.org/officeDocument/2006/relationships/customXml" Target="../ink/ink1328.xml"/><Relationship Id="rId25" Type="http://schemas.openxmlformats.org/officeDocument/2006/relationships/image" Target="../media/image1299.png"/><Relationship Id="rId24" Type="http://schemas.openxmlformats.org/officeDocument/2006/relationships/customXml" Target="../ink/ink1327.xml"/><Relationship Id="rId23" Type="http://schemas.openxmlformats.org/officeDocument/2006/relationships/image" Target="../media/image1298.png"/><Relationship Id="rId22" Type="http://schemas.openxmlformats.org/officeDocument/2006/relationships/customXml" Target="../ink/ink1326.xml"/><Relationship Id="rId21" Type="http://schemas.openxmlformats.org/officeDocument/2006/relationships/image" Target="../media/image1297.png"/><Relationship Id="rId20" Type="http://schemas.openxmlformats.org/officeDocument/2006/relationships/customXml" Target="../ink/ink1325.xml"/><Relationship Id="rId2" Type="http://schemas.openxmlformats.org/officeDocument/2006/relationships/customXml" Target="../ink/ink1316.xml"/><Relationship Id="rId19" Type="http://schemas.openxmlformats.org/officeDocument/2006/relationships/image" Target="../media/image1296.png"/><Relationship Id="rId18" Type="http://schemas.openxmlformats.org/officeDocument/2006/relationships/customXml" Target="../ink/ink1324.xml"/><Relationship Id="rId17" Type="http://schemas.openxmlformats.org/officeDocument/2006/relationships/image" Target="../media/image1295.png"/><Relationship Id="rId16" Type="http://schemas.openxmlformats.org/officeDocument/2006/relationships/customXml" Target="../ink/ink1323.xml"/><Relationship Id="rId15" Type="http://schemas.openxmlformats.org/officeDocument/2006/relationships/image" Target="../media/image1294.png"/><Relationship Id="rId14" Type="http://schemas.openxmlformats.org/officeDocument/2006/relationships/customXml" Target="../ink/ink1322.xml"/><Relationship Id="rId13" Type="http://schemas.openxmlformats.org/officeDocument/2006/relationships/image" Target="../media/image1293.png"/><Relationship Id="rId12" Type="http://schemas.openxmlformats.org/officeDocument/2006/relationships/customXml" Target="../ink/ink1321.xml"/><Relationship Id="rId11" Type="http://schemas.openxmlformats.org/officeDocument/2006/relationships/image" Target="../media/image1292.png"/><Relationship Id="rId109" Type="http://schemas.openxmlformats.org/officeDocument/2006/relationships/notesSlide" Target="../notesSlides/notesSlide14.xml"/><Relationship Id="rId108" Type="http://schemas.openxmlformats.org/officeDocument/2006/relationships/slideLayout" Target="../slideLayouts/slideLayout1.xml"/><Relationship Id="rId107" Type="http://schemas.openxmlformats.org/officeDocument/2006/relationships/image" Target="../media/image1340.png"/><Relationship Id="rId106" Type="http://schemas.openxmlformats.org/officeDocument/2006/relationships/customXml" Target="../ink/ink1368.xml"/><Relationship Id="rId105" Type="http://schemas.openxmlformats.org/officeDocument/2006/relationships/image" Target="../media/image1339.png"/><Relationship Id="rId104" Type="http://schemas.openxmlformats.org/officeDocument/2006/relationships/customXml" Target="../ink/ink1367.xml"/><Relationship Id="rId103" Type="http://schemas.openxmlformats.org/officeDocument/2006/relationships/image" Target="../media/image1338.png"/><Relationship Id="rId102" Type="http://schemas.openxmlformats.org/officeDocument/2006/relationships/customXml" Target="../ink/ink1366.xml"/><Relationship Id="rId101" Type="http://schemas.openxmlformats.org/officeDocument/2006/relationships/image" Target="../media/image1337.png"/><Relationship Id="rId100" Type="http://schemas.openxmlformats.org/officeDocument/2006/relationships/customXml" Target="../ink/ink1365.xml"/><Relationship Id="rId10" Type="http://schemas.openxmlformats.org/officeDocument/2006/relationships/customXml" Target="../ink/ink1320.xml"/><Relationship Id="rId1" Type="http://schemas.openxmlformats.org/officeDocument/2006/relationships/image" Target="../media/image128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5.png"/><Relationship Id="rId8" Type="http://schemas.openxmlformats.org/officeDocument/2006/relationships/customXml" Target="../ink/ink1372.xml"/><Relationship Id="rId7" Type="http://schemas.openxmlformats.org/officeDocument/2006/relationships/image" Target="../media/image1344.png"/><Relationship Id="rId6" Type="http://schemas.openxmlformats.org/officeDocument/2006/relationships/customXml" Target="../ink/ink1371.xml"/><Relationship Id="rId53" Type="http://schemas.openxmlformats.org/officeDocument/2006/relationships/notesSlide" Target="../notesSlides/notesSlide15.xml"/><Relationship Id="rId52" Type="http://schemas.openxmlformats.org/officeDocument/2006/relationships/slideLayout" Target="../slideLayouts/slideLayout1.xml"/><Relationship Id="rId51" Type="http://schemas.openxmlformats.org/officeDocument/2006/relationships/image" Target="../media/image1366.png"/><Relationship Id="rId50" Type="http://schemas.openxmlformats.org/officeDocument/2006/relationships/customXml" Target="../ink/ink1393.xml"/><Relationship Id="rId5" Type="http://schemas.openxmlformats.org/officeDocument/2006/relationships/image" Target="../media/image1343.png"/><Relationship Id="rId49" Type="http://schemas.openxmlformats.org/officeDocument/2006/relationships/image" Target="../media/image1365.png"/><Relationship Id="rId48" Type="http://schemas.openxmlformats.org/officeDocument/2006/relationships/customXml" Target="../ink/ink1392.xml"/><Relationship Id="rId47" Type="http://schemas.openxmlformats.org/officeDocument/2006/relationships/image" Target="../media/image1364.png"/><Relationship Id="rId46" Type="http://schemas.openxmlformats.org/officeDocument/2006/relationships/customXml" Target="../ink/ink1391.xml"/><Relationship Id="rId45" Type="http://schemas.openxmlformats.org/officeDocument/2006/relationships/image" Target="../media/image1363.png"/><Relationship Id="rId44" Type="http://schemas.openxmlformats.org/officeDocument/2006/relationships/customXml" Target="../ink/ink1390.xml"/><Relationship Id="rId43" Type="http://schemas.openxmlformats.org/officeDocument/2006/relationships/image" Target="../media/image1362.png"/><Relationship Id="rId42" Type="http://schemas.openxmlformats.org/officeDocument/2006/relationships/customXml" Target="../ink/ink1389.xml"/><Relationship Id="rId41" Type="http://schemas.openxmlformats.org/officeDocument/2006/relationships/image" Target="../media/image1361.png"/><Relationship Id="rId40" Type="http://schemas.openxmlformats.org/officeDocument/2006/relationships/customXml" Target="../ink/ink1388.xml"/><Relationship Id="rId4" Type="http://schemas.openxmlformats.org/officeDocument/2006/relationships/customXml" Target="../ink/ink1370.xml"/><Relationship Id="rId39" Type="http://schemas.openxmlformats.org/officeDocument/2006/relationships/image" Target="../media/image1360.png"/><Relationship Id="rId38" Type="http://schemas.openxmlformats.org/officeDocument/2006/relationships/customXml" Target="../ink/ink1387.xml"/><Relationship Id="rId37" Type="http://schemas.openxmlformats.org/officeDocument/2006/relationships/image" Target="../media/image1359.png"/><Relationship Id="rId36" Type="http://schemas.openxmlformats.org/officeDocument/2006/relationships/customXml" Target="../ink/ink1386.xml"/><Relationship Id="rId35" Type="http://schemas.openxmlformats.org/officeDocument/2006/relationships/image" Target="../media/image1358.png"/><Relationship Id="rId34" Type="http://schemas.openxmlformats.org/officeDocument/2006/relationships/customXml" Target="../ink/ink1385.xml"/><Relationship Id="rId33" Type="http://schemas.openxmlformats.org/officeDocument/2006/relationships/image" Target="../media/image1357.png"/><Relationship Id="rId32" Type="http://schemas.openxmlformats.org/officeDocument/2006/relationships/customXml" Target="../ink/ink1384.xml"/><Relationship Id="rId31" Type="http://schemas.openxmlformats.org/officeDocument/2006/relationships/image" Target="../media/image1356.png"/><Relationship Id="rId30" Type="http://schemas.openxmlformats.org/officeDocument/2006/relationships/customXml" Target="../ink/ink1383.xml"/><Relationship Id="rId3" Type="http://schemas.openxmlformats.org/officeDocument/2006/relationships/image" Target="../media/image1342.png"/><Relationship Id="rId29" Type="http://schemas.openxmlformats.org/officeDocument/2006/relationships/image" Target="../media/image1355.png"/><Relationship Id="rId28" Type="http://schemas.openxmlformats.org/officeDocument/2006/relationships/customXml" Target="../ink/ink1382.xml"/><Relationship Id="rId27" Type="http://schemas.openxmlformats.org/officeDocument/2006/relationships/image" Target="../media/image1354.png"/><Relationship Id="rId26" Type="http://schemas.openxmlformats.org/officeDocument/2006/relationships/customXml" Target="../ink/ink1381.xml"/><Relationship Id="rId25" Type="http://schemas.openxmlformats.org/officeDocument/2006/relationships/image" Target="../media/image1353.png"/><Relationship Id="rId24" Type="http://schemas.openxmlformats.org/officeDocument/2006/relationships/customXml" Target="../ink/ink1380.xml"/><Relationship Id="rId23" Type="http://schemas.openxmlformats.org/officeDocument/2006/relationships/image" Target="../media/image1352.png"/><Relationship Id="rId22" Type="http://schemas.openxmlformats.org/officeDocument/2006/relationships/customXml" Target="../ink/ink1379.xml"/><Relationship Id="rId21" Type="http://schemas.openxmlformats.org/officeDocument/2006/relationships/image" Target="../media/image1351.png"/><Relationship Id="rId20" Type="http://schemas.openxmlformats.org/officeDocument/2006/relationships/customXml" Target="../ink/ink1378.xml"/><Relationship Id="rId2" Type="http://schemas.openxmlformats.org/officeDocument/2006/relationships/customXml" Target="../ink/ink1369.xml"/><Relationship Id="rId19" Type="http://schemas.openxmlformats.org/officeDocument/2006/relationships/image" Target="../media/image1350.png"/><Relationship Id="rId18" Type="http://schemas.openxmlformats.org/officeDocument/2006/relationships/customXml" Target="../ink/ink1377.xml"/><Relationship Id="rId17" Type="http://schemas.openxmlformats.org/officeDocument/2006/relationships/image" Target="../media/image1349.png"/><Relationship Id="rId16" Type="http://schemas.openxmlformats.org/officeDocument/2006/relationships/customXml" Target="../ink/ink1376.xml"/><Relationship Id="rId15" Type="http://schemas.openxmlformats.org/officeDocument/2006/relationships/image" Target="../media/image1348.png"/><Relationship Id="rId14" Type="http://schemas.openxmlformats.org/officeDocument/2006/relationships/customXml" Target="../ink/ink1375.xml"/><Relationship Id="rId13" Type="http://schemas.openxmlformats.org/officeDocument/2006/relationships/image" Target="../media/image1347.png"/><Relationship Id="rId12" Type="http://schemas.openxmlformats.org/officeDocument/2006/relationships/customXml" Target="../ink/ink1374.xml"/><Relationship Id="rId11" Type="http://schemas.openxmlformats.org/officeDocument/2006/relationships/image" Target="../media/image1346.png"/><Relationship Id="rId10" Type="http://schemas.openxmlformats.org/officeDocument/2006/relationships/customXml" Target="../ink/ink1373.xml"/><Relationship Id="rId1" Type="http://schemas.openxmlformats.org/officeDocument/2006/relationships/image" Target="../media/image1341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416.png"/><Relationship Id="rId98" Type="http://schemas.openxmlformats.org/officeDocument/2006/relationships/customXml" Target="../ink/ink1442.xml"/><Relationship Id="rId97" Type="http://schemas.openxmlformats.org/officeDocument/2006/relationships/image" Target="../media/image1415.png"/><Relationship Id="rId96" Type="http://schemas.openxmlformats.org/officeDocument/2006/relationships/customXml" Target="../ink/ink1441.xml"/><Relationship Id="rId95" Type="http://schemas.openxmlformats.org/officeDocument/2006/relationships/image" Target="../media/image1414.png"/><Relationship Id="rId94" Type="http://schemas.openxmlformats.org/officeDocument/2006/relationships/customXml" Target="../ink/ink1440.xml"/><Relationship Id="rId93" Type="http://schemas.openxmlformats.org/officeDocument/2006/relationships/image" Target="../media/image1413.png"/><Relationship Id="rId92" Type="http://schemas.openxmlformats.org/officeDocument/2006/relationships/customXml" Target="../ink/ink1439.xml"/><Relationship Id="rId91" Type="http://schemas.openxmlformats.org/officeDocument/2006/relationships/image" Target="../media/image1412.png"/><Relationship Id="rId90" Type="http://schemas.openxmlformats.org/officeDocument/2006/relationships/customXml" Target="../ink/ink1438.xml"/><Relationship Id="rId9" Type="http://schemas.openxmlformats.org/officeDocument/2006/relationships/image" Target="../media/image1371.png"/><Relationship Id="rId89" Type="http://schemas.openxmlformats.org/officeDocument/2006/relationships/image" Target="../media/image1411.png"/><Relationship Id="rId88" Type="http://schemas.openxmlformats.org/officeDocument/2006/relationships/customXml" Target="../ink/ink1437.xml"/><Relationship Id="rId87" Type="http://schemas.openxmlformats.org/officeDocument/2006/relationships/image" Target="../media/image1410.png"/><Relationship Id="rId86" Type="http://schemas.openxmlformats.org/officeDocument/2006/relationships/customXml" Target="../ink/ink1436.xml"/><Relationship Id="rId85" Type="http://schemas.openxmlformats.org/officeDocument/2006/relationships/image" Target="../media/image1409.png"/><Relationship Id="rId84" Type="http://schemas.openxmlformats.org/officeDocument/2006/relationships/customXml" Target="../ink/ink1435.xml"/><Relationship Id="rId83" Type="http://schemas.openxmlformats.org/officeDocument/2006/relationships/image" Target="../media/image1408.png"/><Relationship Id="rId82" Type="http://schemas.openxmlformats.org/officeDocument/2006/relationships/customXml" Target="../ink/ink1434.xml"/><Relationship Id="rId81" Type="http://schemas.openxmlformats.org/officeDocument/2006/relationships/image" Target="../media/image1407.png"/><Relationship Id="rId80" Type="http://schemas.openxmlformats.org/officeDocument/2006/relationships/customXml" Target="../ink/ink1433.xml"/><Relationship Id="rId8" Type="http://schemas.openxmlformats.org/officeDocument/2006/relationships/customXml" Target="../ink/ink1397.xml"/><Relationship Id="rId79" Type="http://schemas.openxmlformats.org/officeDocument/2006/relationships/image" Target="../media/image1406.png"/><Relationship Id="rId78" Type="http://schemas.openxmlformats.org/officeDocument/2006/relationships/customXml" Target="../ink/ink1432.xml"/><Relationship Id="rId77" Type="http://schemas.openxmlformats.org/officeDocument/2006/relationships/image" Target="../media/image1405.png"/><Relationship Id="rId76" Type="http://schemas.openxmlformats.org/officeDocument/2006/relationships/customXml" Target="../ink/ink1431.xml"/><Relationship Id="rId75" Type="http://schemas.openxmlformats.org/officeDocument/2006/relationships/image" Target="../media/image1404.png"/><Relationship Id="rId74" Type="http://schemas.openxmlformats.org/officeDocument/2006/relationships/customXml" Target="../ink/ink1430.xml"/><Relationship Id="rId73" Type="http://schemas.openxmlformats.org/officeDocument/2006/relationships/image" Target="../media/image1403.png"/><Relationship Id="rId72" Type="http://schemas.openxmlformats.org/officeDocument/2006/relationships/customXml" Target="../ink/ink1429.xml"/><Relationship Id="rId71" Type="http://schemas.openxmlformats.org/officeDocument/2006/relationships/image" Target="../media/image1402.png"/><Relationship Id="rId70" Type="http://schemas.openxmlformats.org/officeDocument/2006/relationships/customXml" Target="../ink/ink1428.xml"/><Relationship Id="rId7" Type="http://schemas.openxmlformats.org/officeDocument/2006/relationships/image" Target="../media/image1370.png"/><Relationship Id="rId69" Type="http://schemas.openxmlformats.org/officeDocument/2006/relationships/image" Target="../media/image1401.png"/><Relationship Id="rId68" Type="http://schemas.openxmlformats.org/officeDocument/2006/relationships/customXml" Target="../ink/ink1427.xml"/><Relationship Id="rId67" Type="http://schemas.openxmlformats.org/officeDocument/2006/relationships/image" Target="../media/image1400.png"/><Relationship Id="rId66" Type="http://schemas.openxmlformats.org/officeDocument/2006/relationships/customXml" Target="../ink/ink1426.xml"/><Relationship Id="rId65" Type="http://schemas.openxmlformats.org/officeDocument/2006/relationships/image" Target="../media/image1399.png"/><Relationship Id="rId64" Type="http://schemas.openxmlformats.org/officeDocument/2006/relationships/customXml" Target="../ink/ink1425.xml"/><Relationship Id="rId63" Type="http://schemas.openxmlformats.org/officeDocument/2006/relationships/image" Target="../media/image1398.png"/><Relationship Id="rId62" Type="http://schemas.openxmlformats.org/officeDocument/2006/relationships/customXml" Target="../ink/ink1424.xml"/><Relationship Id="rId61" Type="http://schemas.openxmlformats.org/officeDocument/2006/relationships/image" Target="../media/image1397.png"/><Relationship Id="rId60" Type="http://schemas.openxmlformats.org/officeDocument/2006/relationships/customXml" Target="../ink/ink1423.xml"/><Relationship Id="rId6" Type="http://schemas.openxmlformats.org/officeDocument/2006/relationships/customXml" Target="../ink/ink1396.xml"/><Relationship Id="rId59" Type="http://schemas.openxmlformats.org/officeDocument/2006/relationships/image" Target="../media/image1396.png"/><Relationship Id="rId58" Type="http://schemas.openxmlformats.org/officeDocument/2006/relationships/customXml" Target="../ink/ink1422.xml"/><Relationship Id="rId57" Type="http://schemas.openxmlformats.org/officeDocument/2006/relationships/image" Target="../media/image1395.png"/><Relationship Id="rId56" Type="http://schemas.openxmlformats.org/officeDocument/2006/relationships/customXml" Target="../ink/ink1421.xml"/><Relationship Id="rId55" Type="http://schemas.openxmlformats.org/officeDocument/2006/relationships/image" Target="../media/image1394.png"/><Relationship Id="rId54" Type="http://schemas.openxmlformats.org/officeDocument/2006/relationships/customXml" Target="../ink/ink1420.xml"/><Relationship Id="rId53" Type="http://schemas.openxmlformats.org/officeDocument/2006/relationships/image" Target="../media/image1393.png"/><Relationship Id="rId52" Type="http://schemas.openxmlformats.org/officeDocument/2006/relationships/customXml" Target="../ink/ink1419.xml"/><Relationship Id="rId51" Type="http://schemas.openxmlformats.org/officeDocument/2006/relationships/image" Target="../media/image1392.png"/><Relationship Id="rId50" Type="http://schemas.openxmlformats.org/officeDocument/2006/relationships/customXml" Target="../ink/ink1418.xml"/><Relationship Id="rId5" Type="http://schemas.openxmlformats.org/officeDocument/2006/relationships/image" Target="../media/image1369.png"/><Relationship Id="rId49" Type="http://schemas.openxmlformats.org/officeDocument/2006/relationships/image" Target="../media/image1391.png"/><Relationship Id="rId48" Type="http://schemas.openxmlformats.org/officeDocument/2006/relationships/customXml" Target="../ink/ink1417.xml"/><Relationship Id="rId47" Type="http://schemas.openxmlformats.org/officeDocument/2006/relationships/image" Target="../media/image1390.png"/><Relationship Id="rId46" Type="http://schemas.openxmlformats.org/officeDocument/2006/relationships/customXml" Target="../ink/ink1416.xml"/><Relationship Id="rId45" Type="http://schemas.openxmlformats.org/officeDocument/2006/relationships/image" Target="../media/image1389.png"/><Relationship Id="rId44" Type="http://schemas.openxmlformats.org/officeDocument/2006/relationships/customXml" Target="../ink/ink1415.xml"/><Relationship Id="rId43" Type="http://schemas.openxmlformats.org/officeDocument/2006/relationships/image" Target="../media/image1388.png"/><Relationship Id="rId42" Type="http://schemas.openxmlformats.org/officeDocument/2006/relationships/customXml" Target="../ink/ink1414.xml"/><Relationship Id="rId41" Type="http://schemas.openxmlformats.org/officeDocument/2006/relationships/image" Target="../media/image1387.png"/><Relationship Id="rId40" Type="http://schemas.openxmlformats.org/officeDocument/2006/relationships/customXml" Target="../ink/ink1413.xml"/><Relationship Id="rId4" Type="http://schemas.openxmlformats.org/officeDocument/2006/relationships/customXml" Target="../ink/ink1395.xml"/><Relationship Id="rId39" Type="http://schemas.openxmlformats.org/officeDocument/2006/relationships/image" Target="../media/image1386.png"/><Relationship Id="rId38" Type="http://schemas.openxmlformats.org/officeDocument/2006/relationships/customXml" Target="../ink/ink1412.xml"/><Relationship Id="rId37" Type="http://schemas.openxmlformats.org/officeDocument/2006/relationships/image" Target="../media/image1385.png"/><Relationship Id="rId36" Type="http://schemas.openxmlformats.org/officeDocument/2006/relationships/customXml" Target="../ink/ink1411.xml"/><Relationship Id="rId35" Type="http://schemas.openxmlformats.org/officeDocument/2006/relationships/image" Target="../media/image1384.png"/><Relationship Id="rId34" Type="http://schemas.openxmlformats.org/officeDocument/2006/relationships/customXml" Target="../ink/ink1410.xml"/><Relationship Id="rId33" Type="http://schemas.openxmlformats.org/officeDocument/2006/relationships/image" Target="../media/image1383.png"/><Relationship Id="rId32" Type="http://schemas.openxmlformats.org/officeDocument/2006/relationships/customXml" Target="../ink/ink1409.xml"/><Relationship Id="rId31" Type="http://schemas.openxmlformats.org/officeDocument/2006/relationships/image" Target="../media/image1382.png"/><Relationship Id="rId30" Type="http://schemas.openxmlformats.org/officeDocument/2006/relationships/customXml" Target="../ink/ink1408.xml"/><Relationship Id="rId3" Type="http://schemas.openxmlformats.org/officeDocument/2006/relationships/image" Target="../media/image1368.png"/><Relationship Id="rId29" Type="http://schemas.openxmlformats.org/officeDocument/2006/relationships/image" Target="../media/image1381.png"/><Relationship Id="rId28" Type="http://schemas.openxmlformats.org/officeDocument/2006/relationships/customXml" Target="../ink/ink1407.xml"/><Relationship Id="rId27" Type="http://schemas.openxmlformats.org/officeDocument/2006/relationships/image" Target="../media/image1380.png"/><Relationship Id="rId26" Type="http://schemas.openxmlformats.org/officeDocument/2006/relationships/customXml" Target="../ink/ink1406.xml"/><Relationship Id="rId25" Type="http://schemas.openxmlformats.org/officeDocument/2006/relationships/image" Target="../media/image1379.png"/><Relationship Id="rId24" Type="http://schemas.openxmlformats.org/officeDocument/2006/relationships/customXml" Target="../ink/ink1405.xml"/><Relationship Id="rId23" Type="http://schemas.openxmlformats.org/officeDocument/2006/relationships/image" Target="../media/image1378.png"/><Relationship Id="rId22" Type="http://schemas.openxmlformats.org/officeDocument/2006/relationships/customXml" Target="../ink/ink1404.xml"/><Relationship Id="rId21" Type="http://schemas.openxmlformats.org/officeDocument/2006/relationships/image" Target="../media/image1377.png"/><Relationship Id="rId20" Type="http://schemas.openxmlformats.org/officeDocument/2006/relationships/customXml" Target="../ink/ink1403.xml"/><Relationship Id="rId2" Type="http://schemas.openxmlformats.org/officeDocument/2006/relationships/customXml" Target="../ink/ink1394.xml"/><Relationship Id="rId191" Type="http://schemas.openxmlformats.org/officeDocument/2006/relationships/notesSlide" Target="../notesSlides/notesSlide16.xml"/><Relationship Id="rId190" Type="http://schemas.openxmlformats.org/officeDocument/2006/relationships/slideLayout" Target="../slideLayouts/slideLayout1.xml"/><Relationship Id="rId19" Type="http://schemas.openxmlformats.org/officeDocument/2006/relationships/image" Target="../media/image1376.png"/><Relationship Id="rId189" Type="http://schemas.openxmlformats.org/officeDocument/2006/relationships/image" Target="../media/image1458.png"/><Relationship Id="rId188" Type="http://schemas.openxmlformats.org/officeDocument/2006/relationships/customXml" Target="../ink/ink1488.xml"/><Relationship Id="rId187" Type="http://schemas.openxmlformats.org/officeDocument/2006/relationships/image" Target="../media/image1457.png"/><Relationship Id="rId186" Type="http://schemas.openxmlformats.org/officeDocument/2006/relationships/customXml" Target="../ink/ink1487.xml"/><Relationship Id="rId185" Type="http://schemas.openxmlformats.org/officeDocument/2006/relationships/image" Target="../media/image1456.png"/><Relationship Id="rId184" Type="http://schemas.openxmlformats.org/officeDocument/2006/relationships/customXml" Target="../ink/ink1486.xml"/><Relationship Id="rId183" Type="http://schemas.openxmlformats.org/officeDocument/2006/relationships/image" Target="../media/image1455.png"/><Relationship Id="rId182" Type="http://schemas.openxmlformats.org/officeDocument/2006/relationships/customXml" Target="../ink/ink1485.xml"/><Relationship Id="rId181" Type="http://schemas.openxmlformats.org/officeDocument/2006/relationships/image" Target="../media/image1454.png"/><Relationship Id="rId180" Type="http://schemas.openxmlformats.org/officeDocument/2006/relationships/customXml" Target="../ink/ink1484.xml"/><Relationship Id="rId18" Type="http://schemas.openxmlformats.org/officeDocument/2006/relationships/customXml" Target="../ink/ink1402.xml"/><Relationship Id="rId179" Type="http://schemas.openxmlformats.org/officeDocument/2006/relationships/image" Target="../media/image1453.png"/><Relationship Id="rId178" Type="http://schemas.openxmlformats.org/officeDocument/2006/relationships/customXml" Target="../ink/ink1483.xml"/><Relationship Id="rId177" Type="http://schemas.openxmlformats.org/officeDocument/2006/relationships/image" Target="../media/image1452.png"/><Relationship Id="rId176" Type="http://schemas.openxmlformats.org/officeDocument/2006/relationships/customXml" Target="../ink/ink1482.xml"/><Relationship Id="rId175" Type="http://schemas.openxmlformats.org/officeDocument/2006/relationships/image" Target="../media/image1451.png"/><Relationship Id="rId174" Type="http://schemas.openxmlformats.org/officeDocument/2006/relationships/customXml" Target="../ink/ink1481.xml"/><Relationship Id="rId173" Type="http://schemas.openxmlformats.org/officeDocument/2006/relationships/image" Target="../media/image1450.png"/><Relationship Id="rId172" Type="http://schemas.openxmlformats.org/officeDocument/2006/relationships/customXml" Target="../ink/ink1480.xml"/><Relationship Id="rId171" Type="http://schemas.openxmlformats.org/officeDocument/2006/relationships/image" Target="../media/image1449.png"/><Relationship Id="rId170" Type="http://schemas.openxmlformats.org/officeDocument/2006/relationships/customXml" Target="../ink/ink1479.xml"/><Relationship Id="rId17" Type="http://schemas.openxmlformats.org/officeDocument/2006/relationships/image" Target="../media/image1375.png"/><Relationship Id="rId169" Type="http://schemas.openxmlformats.org/officeDocument/2006/relationships/image" Target="../media/image1448.png"/><Relationship Id="rId168" Type="http://schemas.openxmlformats.org/officeDocument/2006/relationships/customXml" Target="../ink/ink1478.xml"/><Relationship Id="rId167" Type="http://schemas.openxmlformats.org/officeDocument/2006/relationships/image" Target="../media/image1447.png"/><Relationship Id="rId166" Type="http://schemas.openxmlformats.org/officeDocument/2006/relationships/customXml" Target="../ink/ink1477.xml"/><Relationship Id="rId165" Type="http://schemas.openxmlformats.org/officeDocument/2006/relationships/image" Target="../media/image1446.png"/><Relationship Id="rId164" Type="http://schemas.openxmlformats.org/officeDocument/2006/relationships/customXml" Target="../ink/ink1476.xml"/><Relationship Id="rId163" Type="http://schemas.openxmlformats.org/officeDocument/2006/relationships/image" Target="../media/image1445.png"/><Relationship Id="rId162" Type="http://schemas.openxmlformats.org/officeDocument/2006/relationships/customXml" Target="../ink/ink1475.xml"/><Relationship Id="rId161" Type="http://schemas.openxmlformats.org/officeDocument/2006/relationships/image" Target="../media/image1444.png"/><Relationship Id="rId160" Type="http://schemas.openxmlformats.org/officeDocument/2006/relationships/customXml" Target="../ink/ink1474.xml"/><Relationship Id="rId16" Type="http://schemas.openxmlformats.org/officeDocument/2006/relationships/customXml" Target="../ink/ink1401.xml"/><Relationship Id="rId159" Type="http://schemas.openxmlformats.org/officeDocument/2006/relationships/image" Target="../media/image1443.png"/><Relationship Id="rId158" Type="http://schemas.openxmlformats.org/officeDocument/2006/relationships/customXml" Target="../ink/ink1473.xml"/><Relationship Id="rId157" Type="http://schemas.openxmlformats.org/officeDocument/2006/relationships/image" Target="../media/image1442.png"/><Relationship Id="rId156" Type="http://schemas.openxmlformats.org/officeDocument/2006/relationships/customXml" Target="../ink/ink1472.xml"/><Relationship Id="rId155" Type="http://schemas.openxmlformats.org/officeDocument/2006/relationships/image" Target="../media/image1441.png"/><Relationship Id="rId154" Type="http://schemas.openxmlformats.org/officeDocument/2006/relationships/customXml" Target="../ink/ink1471.xml"/><Relationship Id="rId153" Type="http://schemas.openxmlformats.org/officeDocument/2006/relationships/image" Target="../media/image1440.png"/><Relationship Id="rId152" Type="http://schemas.openxmlformats.org/officeDocument/2006/relationships/customXml" Target="../ink/ink1470.xml"/><Relationship Id="rId151" Type="http://schemas.openxmlformats.org/officeDocument/2006/relationships/image" Target="../media/image1439.png"/><Relationship Id="rId150" Type="http://schemas.openxmlformats.org/officeDocument/2006/relationships/customXml" Target="../ink/ink1469.xml"/><Relationship Id="rId15" Type="http://schemas.openxmlformats.org/officeDocument/2006/relationships/image" Target="../media/image1374.png"/><Relationship Id="rId149" Type="http://schemas.openxmlformats.org/officeDocument/2006/relationships/image" Target="../media/image1438.png"/><Relationship Id="rId148" Type="http://schemas.openxmlformats.org/officeDocument/2006/relationships/customXml" Target="../ink/ink1468.xml"/><Relationship Id="rId147" Type="http://schemas.openxmlformats.org/officeDocument/2006/relationships/image" Target="../media/image1437.png"/><Relationship Id="rId146" Type="http://schemas.openxmlformats.org/officeDocument/2006/relationships/customXml" Target="../ink/ink1467.xml"/><Relationship Id="rId145" Type="http://schemas.openxmlformats.org/officeDocument/2006/relationships/image" Target="../media/image1436.png"/><Relationship Id="rId144" Type="http://schemas.openxmlformats.org/officeDocument/2006/relationships/customXml" Target="../ink/ink1466.xml"/><Relationship Id="rId143" Type="http://schemas.openxmlformats.org/officeDocument/2006/relationships/image" Target="../media/image1435.png"/><Relationship Id="rId142" Type="http://schemas.openxmlformats.org/officeDocument/2006/relationships/customXml" Target="../ink/ink1465.xml"/><Relationship Id="rId141" Type="http://schemas.openxmlformats.org/officeDocument/2006/relationships/image" Target="../media/image1434.png"/><Relationship Id="rId140" Type="http://schemas.openxmlformats.org/officeDocument/2006/relationships/customXml" Target="../ink/ink1464.xml"/><Relationship Id="rId14" Type="http://schemas.openxmlformats.org/officeDocument/2006/relationships/customXml" Target="../ink/ink1400.xml"/><Relationship Id="rId139" Type="http://schemas.openxmlformats.org/officeDocument/2006/relationships/customXml" Target="../ink/ink1463.xml"/><Relationship Id="rId138" Type="http://schemas.openxmlformats.org/officeDocument/2006/relationships/customXml" Target="../ink/ink1462.xml"/><Relationship Id="rId137" Type="http://schemas.openxmlformats.org/officeDocument/2006/relationships/image" Target="../media/image986.png"/><Relationship Id="rId136" Type="http://schemas.openxmlformats.org/officeDocument/2006/relationships/customXml" Target="../ink/ink1461.xml"/><Relationship Id="rId135" Type="http://schemas.openxmlformats.org/officeDocument/2006/relationships/image" Target="../media/image21.png"/><Relationship Id="rId134" Type="http://schemas.openxmlformats.org/officeDocument/2006/relationships/customXml" Target="../ink/ink1460.xml"/><Relationship Id="rId133" Type="http://schemas.openxmlformats.org/officeDocument/2006/relationships/image" Target="../media/image1433.png"/><Relationship Id="rId132" Type="http://schemas.openxmlformats.org/officeDocument/2006/relationships/customXml" Target="../ink/ink1459.xml"/><Relationship Id="rId131" Type="http://schemas.openxmlformats.org/officeDocument/2006/relationships/image" Target="../media/image1432.png"/><Relationship Id="rId130" Type="http://schemas.openxmlformats.org/officeDocument/2006/relationships/customXml" Target="../ink/ink1458.xml"/><Relationship Id="rId13" Type="http://schemas.openxmlformats.org/officeDocument/2006/relationships/image" Target="../media/image1373.png"/><Relationship Id="rId129" Type="http://schemas.openxmlformats.org/officeDocument/2006/relationships/image" Target="../media/image1431.png"/><Relationship Id="rId128" Type="http://schemas.openxmlformats.org/officeDocument/2006/relationships/customXml" Target="../ink/ink1457.xml"/><Relationship Id="rId127" Type="http://schemas.openxmlformats.org/officeDocument/2006/relationships/image" Target="../media/image1430.png"/><Relationship Id="rId126" Type="http://schemas.openxmlformats.org/officeDocument/2006/relationships/customXml" Target="../ink/ink1456.xml"/><Relationship Id="rId125" Type="http://schemas.openxmlformats.org/officeDocument/2006/relationships/image" Target="../media/image1429.png"/><Relationship Id="rId124" Type="http://schemas.openxmlformats.org/officeDocument/2006/relationships/customXml" Target="../ink/ink1455.xml"/><Relationship Id="rId123" Type="http://schemas.openxmlformats.org/officeDocument/2006/relationships/image" Target="../media/image1428.png"/><Relationship Id="rId122" Type="http://schemas.openxmlformats.org/officeDocument/2006/relationships/customXml" Target="../ink/ink1454.xml"/><Relationship Id="rId121" Type="http://schemas.openxmlformats.org/officeDocument/2006/relationships/image" Target="../media/image1427.png"/><Relationship Id="rId120" Type="http://schemas.openxmlformats.org/officeDocument/2006/relationships/customXml" Target="../ink/ink1453.xml"/><Relationship Id="rId12" Type="http://schemas.openxmlformats.org/officeDocument/2006/relationships/customXml" Target="../ink/ink1399.xml"/><Relationship Id="rId119" Type="http://schemas.openxmlformats.org/officeDocument/2006/relationships/image" Target="../media/image1426.png"/><Relationship Id="rId118" Type="http://schemas.openxmlformats.org/officeDocument/2006/relationships/customXml" Target="../ink/ink1452.xml"/><Relationship Id="rId117" Type="http://schemas.openxmlformats.org/officeDocument/2006/relationships/image" Target="../media/image1425.png"/><Relationship Id="rId116" Type="http://schemas.openxmlformats.org/officeDocument/2006/relationships/customXml" Target="../ink/ink1451.xml"/><Relationship Id="rId115" Type="http://schemas.openxmlformats.org/officeDocument/2006/relationships/image" Target="../media/image1424.png"/><Relationship Id="rId114" Type="http://schemas.openxmlformats.org/officeDocument/2006/relationships/customXml" Target="../ink/ink1450.xml"/><Relationship Id="rId113" Type="http://schemas.openxmlformats.org/officeDocument/2006/relationships/image" Target="../media/image1423.png"/><Relationship Id="rId112" Type="http://schemas.openxmlformats.org/officeDocument/2006/relationships/customXml" Target="../ink/ink1449.xml"/><Relationship Id="rId111" Type="http://schemas.openxmlformats.org/officeDocument/2006/relationships/image" Target="../media/image1422.png"/><Relationship Id="rId110" Type="http://schemas.openxmlformats.org/officeDocument/2006/relationships/customXml" Target="../ink/ink1448.xml"/><Relationship Id="rId11" Type="http://schemas.openxmlformats.org/officeDocument/2006/relationships/image" Target="../media/image1372.png"/><Relationship Id="rId109" Type="http://schemas.openxmlformats.org/officeDocument/2006/relationships/image" Target="../media/image1421.png"/><Relationship Id="rId108" Type="http://schemas.openxmlformats.org/officeDocument/2006/relationships/customXml" Target="../ink/ink1447.xml"/><Relationship Id="rId107" Type="http://schemas.openxmlformats.org/officeDocument/2006/relationships/image" Target="../media/image1420.png"/><Relationship Id="rId106" Type="http://schemas.openxmlformats.org/officeDocument/2006/relationships/customXml" Target="../ink/ink1446.xml"/><Relationship Id="rId105" Type="http://schemas.openxmlformats.org/officeDocument/2006/relationships/image" Target="../media/image1419.png"/><Relationship Id="rId104" Type="http://schemas.openxmlformats.org/officeDocument/2006/relationships/customXml" Target="../ink/ink1445.xml"/><Relationship Id="rId103" Type="http://schemas.openxmlformats.org/officeDocument/2006/relationships/image" Target="../media/image1418.png"/><Relationship Id="rId102" Type="http://schemas.openxmlformats.org/officeDocument/2006/relationships/customXml" Target="../ink/ink1444.xml"/><Relationship Id="rId101" Type="http://schemas.openxmlformats.org/officeDocument/2006/relationships/image" Target="../media/image1417.png"/><Relationship Id="rId100" Type="http://schemas.openxmlformats.org/officeDocument/2006/relationships/customXml" Target="../ink/ink1443.xml"/><Relationship Id="rId10" Type="http://schemas.openxmlformats.org/officeDocument/2006/relationships/customXml" Target="../ink/ink1398.xml"/><Relationship Id="rId1" Type="http://schemas.openxmlformats.org/officeDocument/2006/relationships/image" Target="../media/image136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3.png"/><Relationship Id="rId8" Type="http://schemas.openxmlformats.org/officeDocument/2006/relationships/customXml" Target="../ink/ink1492.xml"/><Relationship Id="rId7" Type="http://schemas.openxmlformats.org/officeDocument/2006/relationships/image" Target="../media/image1462.png"/><Relationship Id="rId6" Type="http://schemas.openxmlformats.org/officeDocument/2006/relationships/customXml" Target="../ink/ink1491.xml"/><Relationship Id="rId5" Type="http://schemas.openxmlformats.org/officeDocument/2006/relationships/image" Target="../media/image1461.png"/><Relationship Id="rId4" Type="http://schemas.openxmlformats.org/officeDocument/2006/relationships/customXml" Target="../ink/ink1490.xml"/><Relationship Id="rId33" Type="http://schemas.openxmlformats.org/officeDocument/2006/relationships/notesSlide" Target="../notesSlides/notesSlide17.xml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1474.png"/><Relationship Id="rId30" Type="http://schemas.openxmlformats.org/officeDocument/2006/relationships/customXml" Target="../ink/ink1503.xml"/><Relationship Id="rId3" Type="http://schemas.openxmlformats.org/officeDocument/2006/relationships/image" Target="../media/image1460.png"/><Relationship Id="rId29" Type="http://schemas.openxmlformats.org/officeDocument/2006/relationships/image" Target="../media/image1473.png"/><Relationship Id="rId28" Type="http://schemas.openxmlformats.org/officeDocument/2006/relationships/customXml" Target="../ink/ink1502.xml"/><Relationship Id="rId27" Type="http://schemas.openxmlformats.org/officeDocument/2006/relationships/image" Target="../media/image1472.png"/><Relationship Id="rId26" Type="http://schemas.openxmlformats.org/officeDocument/2006/relationships/customXml" Target="../ink/ink1501.xml"/><Relationship Id="rId25" Type="http://schemas.openxmlformats.org/officeDocument/2006/relationships/image" Target="../media/image1471.png"/><Relationship Id="rId24" Type="http://schemas.openxmlformats.org/officeDocument/2006/relationships/customXml" Target="../ink/ink1500.xml"/><Relationship Id="rId23" Type="http://schemas.openxmlformats.org/officeDocument/2006/relationships/image" Target="../media/image1470.png"/><Relationship Id="rId22" Type="http://schemas.openxmlformats.org/officeDocument/2006/relationships/customXml" Target="../ink/ink1499.xml"/><Relationship Id="rId21" Type="http://schemas.openxmlformats.org/officeDocument/2006/relationships/image" Target="../media/image1469.png"/><Relationship Id="rId20" Type="http://schemas.openxmlformats.org/officeDocument/2006/relationships/customXml" Target="../ink/ink1498.xml"/><Relationship Id="rId2" Type="http://schemas.openxmlformats.org/officeDocument/2006/relationships/customXml" Target="../ink/ink1489.xml"/><Relationship Id="rId19" Type="http://schemas.openxmlformats.org/officeDocument/2006/relationships/image" Target="../media/image1468.png"/><Relationship Id="rId18" Type="http://schemas.openxmlformats.org/officeDocument/2006/relationships/customXml" Target="../ink/ink1497.xml"/><Relationship Id="rId17" Type="http://schemas.openxmlformats.org/officeDocument/2006/relationships/image" Target="../media/image1467.png"/><Relationship Id="rId16" Type="http://schemas.openxmlformats.org/officeDocument/2006/relationships/customXml" Target="../ink/ink1496.xml"/><Relationship Id="rId15" Type="http://schemas.openxmlformats.org/officeDocument/2006/relationships/image" Target="../media/image1466.png"/><Relationship Id="rId14" Type="http://schemas.openxmlformats.org/officeDocument/2006/relationships/customXml" Target="../ink/ink1495.xml"/><Relationship Id="rId13" Type="http://schemas.openxmlformats.org/officeDocument/2006/relationships/image" Target="../media/image1465.png"/><Relationship Id="rId12" Type="http://schemas.openxmlformats.org/officeDocument/2006/relationships/customXml" Target="../ink/ink1494.xml"/><Relationship Id="rId11" Type="http://schemas.openxmlformats.org/officeDocument/2006/relationships/image" Target="../media/image1464.png"/><Relationship Id="rId10" Type="http://schemas.openxmlformats.org/officeDocument/2006/relationships/customXml" Target="../ink/ink1493.xml"/><Relationship Id="rId1" Type="http://schemas.openxmlformats.org/officeDocument/2006/relationships/image" Target="../media/image1459.pn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521.png"/><Relationship Id="rId98" Type="http://schemas.openxmlformats.org/officeDocument/2006/relationships/customXml" Target="../ink/ink1552.xml"/><Relationship Id="rId97" Type="http://schemas.openxmlformats.org/officeDocument/2006/relationships/image" Target="../media/image1520.png"/><Relationship Id="rId96" Type="http://schemas.openxmlformats.org/officeDocument/2006/relationships/customXml" Target="../ink/ink1551.xml"/><Relationship Id="rId95" Type="http://schemas.openxmlformats.org/officeDocument/2006/relationships/image" Target="../media/image1519.png"/><Relationship Id="rId94" Type="http://schemas.openxmlformats.org/officeDocument/2006/relationships/customXml" Target="../ink/ink1550.xml"/><Relationship Id="rId93" Type="http://schemas.openxmlformats.org/officeDocument/2006/relationships/image" Target="../media/image986.png"/><Relationship Id="rId92" Type="http://schemas.openxmlformats.org/officeDocument/2006/relationships/customXml" Target="../ink/ink1549.xml"/><Relationship Id="rId91" Type="http://schemas.openxmlformats.org/officeDocument/2006/relationships/image" Target="../media/image1518.png"/><Relationship Id="rId90" Type="http://schemas.openxmlformats.org/officeDocument/2006/relationships/customXml" Target="../ink/ink1548.xml"/><Relationship Id="rId9" Type="http://schemas.openxmlformats.org/officeDocument/2006/relationships/image" Target="../media/image1479.png"/><Relationship Id="rId89" Type="http://schemas.openxmlformats.org/officeDocument/2006/relationships/image" Target="../media/image1517.png"/><Relationship Id="rId88" Type="http://schemas.openxmlformats.org/officeDocument/2006/relationships/customXml" Target="../ink/ink1547.xml"/><Relationship Id="rId87" Type="http://schemas.openxmlformats.org/officeDocument/2006/relationships/image" Target="../media/image1516.png"/><Relationship Id="rId86" Type="http://schemas.openxmlformats.org/officeDocument/2006/relationships/customXml" Target="../ink/ink1546.xml"/><Relationship Id="rId85" Type="http://schemas.openxmlformats.org/officeDocument/2006/relationships/image" Target="../media/image1515.png"/><Relationship Id="rId84" Type="http://schemas.openxmlformats.org/officeDocument/2006/relationships/customXml" Target="../ink/ink1545.xml"/><Relationship Id="rId83" Type="http://schemas.openxmlformats.org/officeDocument/2006/relationships/image" Target="../media/image1514.png"/><Relationship Id="rId82" Type="http://schemas.openxmlformats.org/officeDocument/2006/relationships/customXml" Target="../ink/ink1544.xml"/><Relationship Id="rId81" Type="http://schemas.openxmlformats.org/officeDocument/2006/relationships/image" Target="../media/image1513.png"/><Relationship Id="rId80" Type="http://schemas.openxmlformats.org/officeDocument/2006/relationships/customXml" Target="../ink/ink1543.xml"/><Relationship Id="rId8" Type="http://schemas.openxmlformats.org/officeDocument/2006/relationships/customXml" Target="../ink/ink1507.xml"/><Relationship Id="rId79" Type="http://schemas.openxmlformats.org/officeDocument/2006/relationships/image" Target="../media/image1512.png"/><Relationship Id="rId78" Type="http://schemas.openxmlformats.org/officeDocument/2006/relationships/customXml" Target="../ink/ink1542.xml"/><Relationship Id="rId77" Type="http://schemas.openxmlformats.org/officeDocument/2006/relationships/image" Target="../media/image1511.png"/><Relationship Id="rId76" Type="http://schemas.openxmlformats.org/officeDocument/2006/relationships/customXml" Target="../ink/ink1541.xml"/><Relationship Id="rId75" Type="http://schemas.openxmlformats.org/officeDocument/2006/relationships/image" Target="../media/image1510.png"/><Relationship Id="rId74" Type="http://schemas.openxmlformats.org/officeDocument/2006/relationships/customXml" Target="../ink/ink1540.xml"/><Relationship Id="rId73" Type="http://schemas.openxmlformats.org/officeDocument/2006/relationships/image" Target="../media/image1509.png"/><Relationship Id="rId72" Type="http://schemas.openxmlformats.org/officeDocument/2006/relationships/customXml" Target="../ink/ink1539.xml"/><Relationship Id="rId71" Type="http://schemas.openxmlformats.org/officeDocument/2006/relationships/image" Target="../media/image1508.png"/><Relationship Id="rId70" Type="http://schemas.openxmlformats.org/officeDocument/2006/relationships/customXml" Target="../ink/ink1538.xml"/><Relationship Id="rId7" Type="http://schemas.openxmlformats.org/officeDocument/2006/relationships/image" Target="../media/image1478.png"/><Relationship Id="rId69" Type="http://schemas.openxmlformats.org/officeDocument/2006/relationships/image" Target="../media/image1507.png"/><Relationship Id="rId68" Type="http://schemas.openxmlformats.org/officeDocument/2006/relationships/customXml" Target="../ink/ink1537.xml"/><Relationship Id="rId67" Type="http://schemas.openxmlformats.org/officeDocument/2006/relationships/image" Target="../media/image1506.png"/><Relationship Id="rId66" Type="http://schemas.openxmlformats.org/officeDocument/2006/relationships/customXml" Target="../ink/ink1536.xml"/><Relationship Id="rId65" Type="http://schemas.openxmlformats.org/officeDocument/2006/relationships/image" Target="../media/image1505.png"/><Relationship Id="rId64" Type="http://schemas.openxmlformats.org/officeDocument/2006/relationships/customXml" Target="../ink/ink1535.xml"/><Relationship Id="rId63" Type="http://schemas.openxmlformats.org/officeDocument/2006/relationships/image" Target="../media/image1504.png"/><Relationship Id="rId62" Type="http://schemas.openxmlformats.org/officeDocument/2006/relationships/customXml" Target="../ink/ink1534.xml"/><Relationship Id="rId61" Type="http://schemas.openxmlformats.org/officeDocument/2006/relationships/image" Target="../media/image1503.png"/><Relationship Id="rId60" Type="http://schemas.openxmlformats.org/officeDocument/2006/relationships/customXml" Target="../ink/ink1533.xml"/><Relationship Id="rId6" Type="http://schemas.openxmlformats.org/officeDocument/2006/relationships/customXml" Target="../ink/ink1506.xml"/><Relationship Id="rId59" Type="http://schemas.openxmlformats.org/officeDocument/2006/relationships/image" Target="../media/image1502.png"/><Relationship Id="rId58" Type="http://schemas.openxmlformats.org/officeDocument/2006/relationships/customXml" Target="../ink/ink1532.xml"/><Relationship Id="rId57" Type="http://schemas.openxmlformats.org/officeDocument/2006/relationships/image" Target="../media/image1501.png"/><Relationship Id="rId56" Type="http://schemas.openxmlformats.org/officeDocument/2006/relationships/customXml" Target="../ink/ink1531.xml"/><Relationship Id="rId55" Type="http://schemas.openxmlformats.org/officeDocument/2006/relationships/image" Target="../media/image1500.png"/><Relationship Id="rId54" Type="http://schemas.openxmlformats.org/officeDocument/2006/relationships/customXml" Target="../ink/ink1530.xml"/><Relationship Id="rId53" Type="http://schemas.openxmlformats.org/officeDocument/2006/relationships/image" Target="../media/image1499.png"/><Relationship Id="rId52" Type="http://schemas.openxmlformats.org/officeDocument/2006/relationships/customXml" Target="../ink/ink1529.xml"/><Relationship Id="rId51" Type="http://schemas.openxmlformats.org/officeDocument/2006/relationships/image" Target="../media/image1498.png"/><Relationship Id="rId50" Type="http://schemas.openxmlformats.org/officeDocument/2006/relationships/customXml" Target="../ink/ink1528.xml"/><Relationship Id="rId5" Type="http://schemas.openxmlformats.org/officeDocument/2006/relationships/image" Target="../media/image1477.png"/><Relationship Id="rId49" Type="http://schemas.openxmlformats.org/officeDocument/2006/relationships/image" Target="../media/image1497.png"/><Relationship Id="rId48" Type="http://schemas.openxmlformats.org/officeDocument/2006/relationships/customXml" Target="../ink/ink1527.xml"/><Relationship Id="rId47" Type="http://schemas.openxmlformats.org/officeDocument/2006/relationships/image" Target="../media/image1496.png"/><Relationship Id="rId46" Type="http://schemas.openxmlformats.org/officeDocument/2006/relationships/customXml" Target="../ink/ink1526.xml"/><Relationship Id="rId45" Type="http://schemas.openxmlformats.org/officeDocument/2006/relationships/image" Target="../media/image1495.png"/><Relationship Id="rId44" Type="http://schemas.openxmlformats.org/officeDocument/2006/relationships/customXml" Target="../ink/ink1525.xml"/><Relationship Id="rId43" Type="http://schemas.openxmlformats.org/officeDocument/2006/relationships/image" Target="../media/image1494.png"/><Relationship Id="rId42" Type="http://schemas.openxmlformats.org/officeDocument/2006/relationships/customXml" Target="../ink/ink1524.xml"/><Relationship Id="rId41" Type="http://schemas.openxmlformats.org/officeDocument/2006/relationships/image" Target="../media/image1493.png"/><Relationship Id="rId40" Type="http://schemas.openxmlformats.org/officeDocument/2006/relationships/customXml" Target="../ink/ink1523.xml"/><Relationship Id="rId4" Type="http://schemas.openxmlformats.org/officeDocument/2006/relationships/customXml" Target="../ink/ink1505.xml"/><Relationship Id="rId39" Type="http://schemas.openxmlformats.org/officeDocument/2006/relationships/image" Target="../media/image737.png"/><Relationship Id="rId38" Type="http://schemas.openxmlformats.org/officeDocument/2006/relationships/customXml" Target="../ink/ink1522.xml"/><Relationship Id="rId37" Type="http://schemas.openxmlformats.org/officeDocument/2006/relationships/image" Target="../media/image1492.png"/><Relationship Id="rId36" Type="http://schemas.openxmlformats.org/officeDocument/2006/relationships/customXml" Target="../ink/ink1521.xml"/><Relationship Id="rId35" Type="http://schemas.openxmlformats.org/officeDocument/2006/relationships/image" Target="../media/image1491.png"/><Relationship Id="rId34" Type="http://schemas.openxmlformats.org/officeDocument/2006/relationships/customXml" Target="../ink/ink1520.xml"/><Relationship Id="rId33" Type="http://schemas.openxmlformats.org/officeDocument/2006/relationships/image" Target="../media/image1490.png"/><Relationship Id="rId32" Type="http://schemas.openxmlformats.org/officeDocument/2006/relationships/customXml" Target="../ink/ink1519.xml"/><Relationship Id="rId31" Type="http://schemas.openxmlformats.org/officeDocument/2006/relationships/image" Target="../media/image1489.png"/><Relationship Id="rId30" Type="http://schemas.openxmlformats.org/officeDocument/2006/relationships/customXml" Target="../ink/ink1518.xml"/><Relationship Id="rId3" Type="http://schemas.openxmlformats.org/officeDocument/2006/relationships/image" Target="../media/image1476.png"/><Relationship Id="rId29" Type="http://schemas.openxmlformats.org/officeDocument/2006/relationships/image" Target="../media/image1488.png"/><Relationship Id="rId28" Type="http://schemas.openxmlformats.org/officeDocument/2006/relationships/customXml" Target="../ink/ink1517.xml"/><Relationship Id="rId27" Type="http://schemas.openxmlformats.org/officeDocument/2006/relationships/image" Target="../media/image1487.png"/><Relationship Id="rId26" Type="http://schemas.openxmlformats.org/officeDocument/2006/relationships/customXml" Target="../ink/ink1516.xml"/><Relationship Id="rId25" Type="http://schemas.openxmlformats.org/officeDocument/2006/relationships/image" Target="../media/image21.png"/><Relationship Id="rId24" Type="http://schemas.openxmlformats.org/officeDocument/2006/relationships/customXml" Target="../ink/ink1515.xml"/><Relationship Id="rId236" Type="http://schemas.openxmlformats.org/officeDocument/2006/relationships/notesSlide" Target="../notesSlides/notesSlide18.xml"/><Relationship Id="rId235" Type="http://schemas.openxmlformats.org/officeDocument/2006/relationships/slideLayout" Target="../slideLayouts/slideLayout1.xml"/><Relationship Id="rId234" Type="http://schemas.openxmlformats.org/officeDocument/2006/relationships/image" Target="../media/image1585.png"/><Relationship Id="rId233" Type="http://schemas.openxmlformats.org/officeDocument/2006/relationships/customXml" Target="../ink/ink1620.xml"/><Relationship Id="rId232" Type="http://schemas.openxmlformats.org/officeDocument/2006/relationships/image" Target="../media/image1584.png"/><Relationship Id="rId231" Type="http://schemas.openxmlformats.org/officeDocument/2006/relationships/customXml" Target="../ink/ink1619.xml"/><Relationship Id="rId230" Type="http://schemas.openxmlformats.org/officeDocument/2006/relationships/image" Target="../media/image1583.png"/><Relationship Id="rId23" Type="http://schemas.openxmlformats.org/officeDocument/2006/relationships/image" Target="../media/image1486.png"/><Relationship Id="rId229" Type="http://schemas.openxmlformats.org/officeDocument/2006/relationships/customXml" Target="../ink/ink1618.xml"/><Relationship Id="rId228" Type="http://schemas.openxmlformats.org/officeDocument/2006/relationships/image" Target="../media/image1582.png"/><Relationship Id="rId227" Type="http://schemas.openxmlformats.org/officeDocument/2006/relationships/customXml" Target="../ink/ink1617.xml"/><Relationship Id="rId226" Type="http://schemas.openxmlformats.org/officeDocument/2006/relationships/image" Target="../media/image1581.png"/><Relationship Id="rId225" Type="http://schemas.openxmlformats.org/officeDocument/2006/relationships/customXml" Target="../ink/ink1616.xml"/><Relationship Id="rId224" Type="http://schemas.openxmlformats.org/officeDocument/2006/relationships/image" Target="../media/image403.png"/><Relationship Id="rId223" Type="http://schemas.openxmlformats.org/officeDocument/2006/relationships/customXml" Target="../ink/ink1615.xml"/><Relationship Id="rId222" Type="http://schemas.openxmlformats.org/officeDocument/2006/relationships/image" Target="../media/image1580.png"/><Relationship Id="rId221" Type="http://schemas.openxmlformats.org/officeDocument/2006/relationships/customXml" Target="../ink/ink1614.xml"/><Relationship Id="rId220" Type="http://schemas.openxmlformats.org/officeDocument/2006/relationships/customXml" Target="../ink/ink1613.xml"/><Relationship Id="rId22" Type="http://schemas.openxmlformats.org/officeDocument/2006/relationships/customXml" Target="../ink/ink1514.xml"/><Relationship Id="rId219" Type="http://schemas.openxmlformats.org/officeDocument/2006/relationships/image" Target="../media/image1579.png"/><Relationship Id="rId218" Type="http://schemas.openxmlformats.org/officeDocument/2006/relationships/customXml" Target="../ink/ink1612.xml"/><Relationship Id="rId217" Type="http://schemas.openxmlformats.org/officeDocument/2006/relationships/image" Target="../media/image1578.png"/><Relationship Id="rId216" Type="http://schemas.openxmlformats.org/officeDocument/2006/relationships/customXml" Target="../ink/ink1611.xml"/><Relationship Id="rId215" Type="http://schemas.openxmlformats.org/officeDocument/2006/relationships/image" Target="../media/image1577.png"/><Relationship Id="rId214" Type="http://schemas.openxmlformats.org/officeDocument/2006/relationships/customXml" Target="../ink/ink1610.xml"/><Relationship Id="rId213" Type="http://schemas.openxmlformats.org/officeDocument/2006/relationships/image" Target="../media/image1576.png"/><Relationship Id="rId212" Type="http://schemas.openxmlformats.org/officeDocument/2006/relationships/customXml" Target="../ink/ink1609.xml"/><Relationship Id="rId211" Type="http://schemas.openxmlformats.org/officeDocument/2006/relationships/image" Target="../media/image1575.png"/><Relationship Id="rId210" Type="http://schemas.openxmlformats.org/officeDocument/2006/relationships/customXml" Target="../ink/ink1608.xml"/><Relationship Id="rId21" Type="http://schemas.openxmlformats.org/officeDocument/2006/relationships/image" Target="../media/image1485.png"/><Relationship Id="rId209" Type="http://schemas.openxmlformats.org/officeDocument/2006/relationships/image" Target="../media/image352.png"/><Relationship Id="rId208" Type="http://schemas.openxmlformats.org/officeDocument/2006/relationships/customXml" Target="../ink/ink1607.xml"/><Relationship Id="rId207" Type="http://schemas.openxmlformats.org/officeDocument/2006/relationships/image" Target="../media/image1574.png"/><Relationship Id="rId206" Type="http://schemas.openxmlformats.org/officeDocument/2006/relationships/customXml" Target="../ink/ink1606.xml"/><Relationship Id="rId205" Type="http://schemas.openxmlformats.org/officeDocument/2006/relationships/image" Target="../media/image1573.png"/><Relationship Id="rId204" Type="http://schemas.openxmlformats.org/officeDocument/2006/relationships/customXml" Target="../ink/ink1605.xml"/><Relationship Id="rId203" Type="http://schemas.openxmlformats.org/officeDocument/2006/relationships/image" Target="../media/image1572.png"/><Relationship Id="rId202" Type="http://schemas.openxmlformats.org/officeDocument/2006/relationships/customXml" Target="../ink/ink1604.xml"/><Relationship Id="rId201" Type="http://schemas.openxmlformats.org/officeDocument/2006/relationships/image" Target="../media/image1571.png"/><Relationship Id="rId200" Type="http://schemas.openxmlformats.org/officeDocument/2006/relationships/customXml" Target="../ink/ink1603.xml"/><Relationship Id="rId20" Type="http://schemas.openxmlformats.org/officeDocument/2006/relationships/customXml" Target="../ink/ink1513.xml"/><Relationship Id="rId2" Type="http://schemas.openxmlformats.org/officeDocument/2006/relationships/customXml" Target="../ink/ink1504.xml"/><Relationship Id="rId199" Type="http://schemas.openxmlformats.org/officeDocument/2006/relationships/image" Target="../media/image1570.png"/><Relationship Id="rId198" Type="http://schemas.openxmlformats.org/officeDocument/2006/relationships/customXml" Target="../ink/ink1602.xml"/><Relationship Id="rId197" Type="http://schemas.openxmlformats.org/officeDocument/2006/relationships/image" Target="../media/image1569.png"/><Relationship Id="rId196" Type="http://schemas.openxmlformats.org/officeDocument/2006/relationships/customXml" Target="../ink/ink1601.xml"/><Relationship Id="rId195" Type="http://schemas.openxmlformats.org/officeDocument/2006/relationships/image" Target="../media/image276.png"/><Relationship Id="rId194" Type="http://schemas.openxmlformats.org/officeDocument/2006/relationships/customXml" Target="../ink/ink1600.xml"/><Relationship Id="rId193" Type="http://schemas.openxmlformats.org/officeDocument/2006/relationships/image" Target="../media/image1568.png"/><Relationship Id="rId192" Type="http://schemas.openxmlformats.org/officeDocument/2006/relationships/customXml" Target="../ink/ink1599.xml"/><Relationship Id="rId191" Type="http://schemas.openxmlformats.org/officeDocument/2006/relationships/image" Target="../media/image1567.png"/><Relationship Id="rId190" Type="http://schemas.openxmlformats.org/officeDocument/2006/relationships/customXml" Target="../ink/ink1598.xml"/><Relationship Id="rId19" Type="http://schemas.openxmlformats.org/officeDocument/2006/relationships/image" Target="../media/image1484.png"/><Relationship Id="rId189" Type="http://schemas.openxmlformats.org/officeDocument/2006/relationships/image" Target="../media/image1566.png"/><Relationship Id="rId188" Type="http://schemas.openxmlformats.org/officeDocument/2006/relationships/customXml" Target="../ink/ink1597.xml"/><Relationship Id="rId187" Type="http://schemas.openxmlformats.org/officeDocument/2006/relationships/image" Target="../media/image1565.png"/><Relationship Id="rId186" Type="http://schemas.openxmlformats.org/officeDocument/2006/relationships/customXml" Target="../ink/ink1596.xml"/><Relationship Id="rId185" Type="http://schemas.openxmlformats.org/officeDocument/2006/relationships/image" Target="../media/image1564.png"/><Relationship Id="rId184" Type="http://schemas.openxmlformats.org/officeDocument/2006/relationships/customXml" Target="../ink/ink1595.xml"/><Relationship Id="rId183" Type="http://schemas.openxmlformats.org/officeDocument/2006/relationships/image" Target="../media/image1563.png"/><Relationship Id="rId182" Type="http://schemas.openxmlformats.org/officeDocument/2006/relationships/customXml" Target="../ink/ink1594.xml"/><Relationship Id="rId181" Type="http://schemas.openxmlformats.org/officeDocument/2006/relationships/image" Target="../media/image1562.png"/><Relationship Id="rId180" Type="http://schemas.openxmlformats.org/officeDocument/2006/relationships/customXml" Target="../ink/ink1593.xml"/><Relationship Id="rId18" Type="http://schemas.openxmlformats.org/officeDocument/2006/relationships/customXml" Target="../ink/ink1512.xml"/><Relationship Id="rId179" Type="http://schemas.openxmlformats.org/officeDocument/2006/relationships/image" Target="../media/image1561.png"/><Relationship Id="rId178" Type="http://schemas.openxmlformats.org/officeDocument/2006/relationships/customXml" Target="../ink/ink1592.xml"/><Relationship Id="rId177" Type="http://schemas.openxmlformats.org/officeDocument/2006/relationships/image" Target="../media/image1560.png"/><Relationship Id="rId176" Type="http://schemas.openxmlformats.org/officeDocument/2006/relationships/customXml" Target="../ink/ink1591.xml"/><Relationship Id="rId175" Type="http://schemas.openxmlformats.org/officeDocument/2006/relationships/image" Target="../media/image1559.png"/><Relationship Id="rId174" Type="http://schemas.openxmlformats.org/officeDocument/2006/relationships/customXml" Target="../ink/ink1590.xml"/><Relationship Id="rId173" Type="http://schemas.openxmlformats.org/officeDocument/2006/relationships/image" Target="../media/image1558.png"/><Relationship Id="rId172" Type="http://schemas.openxmlformats.org/officeDocument/2006/relationships/customXml" Target="../ink/ink1589.xml"/><Relationship Id="rId171" Type="http://schemas.openxmlformats.org/officeDocument/2006/relationships/image" Target="../media/image1557.png"/><Relationship Id="rId170" Type="http://schemas.openxmlformats.org/officeDocument/2006/relationships/customXml" Target="../ink/ink1588.xml"/><Relationship Id="rId17" Type="http://schemas.openxmlformats.org/officeDocument/2006/relationships/image" Target="../media/image1483.png"/><Relationship Id="rId169" Type="http://schemas.openxmlformats.org/officeDocument/2006/relationships/image" Target="../media/image1556.png"/><Relationship Id="rId168" Type="http://schemas.openxmlformats.org/officeDocument/2006/relationships/customXml" Target="../ink/ink1587.xml"/><Relationship Id="rId167" Type="http://schemas.openxmlformats.org/officeDocument/2006/relationships/image" Target="../media/image1555.png"/><Relationship Id="rId166" Type="http://schemas.openxmlformats.org/officeDocument/2006/relationships/customXml" Target="../ink/ink1586.xml"/><Relationship Id="rId165" Type="http://schemas.openxmlformats.org/officeDocument/2006/relationships/image" Target="../media/image1554.png"/><Relationship Id="rId164" Type="http://schemas.openxmlformats.org/officeDocument/2006/relationships/customXml" Target="../ink/ink1585.xml"/><Relationship Id="rId163" Type="http://schemas.openxmlformats.org/officeDocument/2006/relationships/image" Target="../media/image1553.png"/><Relationship Id="rId162" Type="http://schemas.openxmlformats.org/officeDocument/2006/relationships/customXml" Target="../ink/ink1584.xml"/><Relationship Id="rId161" Type="http://schemas.openxmlformats.org/officeDocument/2006/relationships/image" Target="../media/image1552.png"/><Relationship Id="rId160" Type="http://schemas.openxmlformats.org/officeDocument/2006/relationships/customXml" Target="../ink/ink1583.xml"/><Relationship Id="rId16" Type="http://schemas.openxmlformats.org/officeDocument/2006/relationships/customXml" Target="../ink/ink1511.xml"/><Relationship Id="rId159" Type="http://schemas.openxmlformats.org/officeDocument/2006/relationships/image" Target="../media/image1551.png"/><Relationship Id="rId158" Type="http://schemas.openxmlformats.org/officeDocument/2006/relationships/customXml" Target="../ink/ink1582.xml"/><Relationship Id="rId157" Type="http://schemas.openxmlformats.org/officeDocument/2006/relationships/image" Target="../media/image1550.png"/><Relationship Id="rId156" Type="http://schemas.openxmlformats.org/officeDocument/2006/relationships/customXml" Target="../ink/ink1581.xml"/><Relationship Id="rId155" Type="http://schemas.openxmlformats.org/officeDocument/2006/relationships/image" Target="../media/image1549.png"/><Relationship Id="rId154" Type="http://schemas.openxmlformats.org/officeDocument/2006/relationships/customXml" Target="../ink/ink1580.xml"/><Relationship Id="rId153" Type="http://schemas.openxmlformats.org/officeDocument/2006/relationships/image" Target="../media/image1548.png"/><Relationship Id="rId152" Type="http://schemas.openxmlformats.org/officeDocument/2006/relationships/customXml" Target="../ink/ink1579.xml"/><Relationship Id="rId151" Type="http://schemas.openxmlformats.org/officeDocument/2006/relationships/image" Target="../media/image1547.png"/><Relationship Id="rId150" Type="http://schemas.openxmlformats.org/officeDocument/2006/relationships/customXml" Target="../ink/ink1578.xml"/><Relationship Id="rId15" Type="http://schemas.openxmlformats.org/officeDocument/2006/relationships/image" Target="../media/image1482.png"/><Relationship Id="rId149" Type="http://schemas.openxmlformats.org/officeDocument/2006/relationships/image" Target="../media/image1546.png"/><Relationship Id="rId148" Type="http://schemas.openxmlformats.org/officeDocument/2006/relationships/customXml" Target="../ink/ink1577.xml"/><Relationship Id="rId147" Type="http://schemas.openxmlformats.org/officeDocument/2006/relationships/image" Target="../media/image1545.png"/><Relationship Id="rId146" Type="http://schemas.openxmlformats.org/officeDocument/2006/relationships/customXml" Target="../ink/ink1576.xml"/><Relationship Id="rId145" Type="http://schemas.openxmlformats.org/officeDocument/2006/relationships/image" Target="../media/image1544.png"/><Relationship Id="rId144" Type="http://schemas.openxmlformats.org/officeDocument/2006/relationships/customXml" Target="../ink/ink1575.xml"/><Relationship Id="rId143" Type="http://schemas.openxmlformats.org/officeDocument/2006/relationships/image" Target="../media/image1543.png"/><Relationship Id="rId142" Type="http://schemas.openxmlformats.org/officeDocument/2006/relationships/customXml" Target="../ink/ink1574.xml"/><Relationship Id="rId141" Type="http://schemas.openxmlformats.org/officeDocument/2006/relationships/image" Target="../media/image1542.png"/><Relationship Id="rId140" Type="http://schemas.openxmlformats.org/officeDocument/2006/relationships/customXml" Target="../ink/ink1573.xml"/><Relationship Id="rId14" Type="http://schemas.openxmlformats.org/officeDocument/2006/relationships/customXml" Target="../ink/ink1510.xml"/><Relationship Id="rId139" Type="http://schemas.openxmlformats.org/officeDocument/2006/relationships/image" Target="../media/image1541.png"/><Relationship Id="rId138" Type="http://schemas.openxmlformats.org/officeDocument/2006/relationships/customXml" Target="../ink/ink1572.xml"/><Relationship Id="rId137" Type="http://schemas.openxmlformats.org/officeDocument/2006/relationships/image" Target="../media/image1540.png"/><Relationship Id="rId136" Type="http://schemas.openxmlformats.org/officeDocument/2006/relationships/customXml" Target="../ink/ink1571.xml"/><Relationship Id="rId135" Type="http://schemas.openxmlformats.org/officeDocument/2006/relationships/image" Target="../media/image1539.png"/><Relationship Id="rId134" Type="http://schemas.openxmlformats.org/officeDocument/2006/relationships/customXml" Target="../ink/ink1570.xml"/><Relationship Id="rId133" Type="http://schemas.openxmlformats.org/officeDocument/2006/relationships/image" Target="../media/image1538.png"/><Relationship Id="rId132" Type="http://schemas.openxmlformats.org/officeDocument/2006/relationships/customXml" Target="../ink/ink1569.xml"/><Relationship Id="rId131" Type="http://schemas.openxmlformats.org/officeDocument/2006/relationships/image" Target="../media/image1537.png"/><Relationship Id="rId130" Type="http://schemas.openxmlformats.org/officeDocument/2006/relationships/customXml" Target="../ink/ink1568.xml"/><Relationship Id="rId13" Type="http://schemas.openxmlformats.org/officeDocument/2006/relationships/image" Target="../media/image1481.png"/><Relationship Id="rId129" Type="http://schemas.openxmlformats.org/officeDocument/2006/relationships/image" Target="../media/image1536.png"/><Relationship Id="rId128" Type="http://schemas.openxmlformats.org/officeDocument/2006/relationships/customXml" Target="../ink/ink1567.xml"/><Relationship Id="rId127" Type="http://schemas.openxmlformats.org/officeDocument/2006/relationships/image" Target="../media/image1535.png"/><Relationship Id="rId126" Type="http://schemas.openxmlformats.org/officeDocument/2006/relationships/customXml" Target="../ink/ink1566.xml"/><Relationship Id="rId125" Type="http://schemas.openxmlformats.org/officeDocument/2006/relationships/image" Target="../media/image1534.png"/><Relationship Id="rId124" Type="http://schemas.openxmlformats.org/officeDocument/2006/relationships/customXml" Target="../ink/ink1565.xml"/><Relationship Id="rId123" Type="http://schemas.openxmlformats.org/officeDocument/2006/relationships/image" Target="../media/image1533.png"/><Relationship Id="rId122" Type="http://schemas.openxmlformats.org/officeDocument/2006/relationships/customXml" Target="../ink/ink1564.xml"/><Relationship Id="rId121" Type="http://schemas.openxmlformats.org/officeDocument/2006/relationships/image" Target="../media/image1532.png"/><Relationship Id="rId120" Type="http://schemas.openxmlformats.org/officeDocument/2006/relationships/customXml" Target="../ink/ink1563.xml"/><Relationship Id="rId12" Type="http://schemas.openxmlformats.org/officeDocument/2006/relationships/customXml" Target="../ink/ink1509.xml"/><Relationship Id="rId119" Type="http://schemas.openxmlformats.org/officeDocument/2006/relationships/image" Target="../media/image1531.png"/><Relationship Id="rId118" Type="http://schemas.openxmlformats.org/officeDocument/2006/relationships/customXml" Target="../ink/ink1562.xml"/><Relationship Id="rId117" Type="http://schemas.openxmlformats.org/officeDocument/2006/relationships/image" Target="../media/image1530.png"/><Relationship Id="rId116" Type="http://schemas.openxmlformats.org/officeDocument/2006/relationships/customXml" Target="../ink/ink1561.xml"/><Relationship Id="rId115" Type="http://schemas.openxmlformats.org/officeDocument/2006/relationships/image" Target="../media/image1529.png"/><Relationship Id="rId114" Type="http://schemas.openxmlformats.org/officeDocument/2006/relationships/customXml" Target="../ink/ink1560.xml"/><Relationship Id="rId113" Type="http://schemas.openxmlformats.org/officeDocument/2006/relationships/image" Target="../media/image1528.png"/><Relationship Id="rId112" Type="http://schemas.openxmlformats.org/officeDocument/2006/relationships/customXml" Target="../ink/ink1559.xml"/><Relationship Id="rId111" Type="http://schemas.openxmlformats.org/officeDocument/2006/relationships/image" Target="../media/image1527.png"/><Relationship Id="rId110" Type="http://schemas.openxmlformats.org/officeDocument/2006/relationships/customXml" Target="../ink/ink1558.xml"/><Relationship Id="rId11" Type="http://schemas.openxmlformats.org/officeDocument/2006/relationships/image" Target="../media/image1480.png"/><Relationship Id="rId109" Type="http://schemas.openxmlformats.org/officeDocument/2006/relationships/image" Target="../media/image1526.png"/><Relationship Id="rId108" Type="http://schemas.openxmlformats.org/officeDocument/2006/relationships/customXml" Target="../ink/ink1557.xml"/><Relationship Id="rId107" Type="http://schemas.openxmlformats.org/officeDocument/2006/relationships/image" Target="../media/image1525.png"/><Relationship Id="rId106" Type="http://schemas.openxmlformats.org/officeDocument/2006/relationships/customXml" Target="../ink/ink1556.xml"/><Relationship Id="rId105" Type="http://schemas.openxmlformats.org/officeDocument/2006/relationships/image" Target="../media/image1524.png"/><Relationship Id="rId104" Type="http://schemas.openxmlformats.org/officeDocument/2006/relationships/customXml" Target="../ink/ink1555.xml"/><Relationship Id="rId103" Type="http://schemas.openxmlformats.org/officeDocument/2006/relationships/image" Target="../media/image1523.png"/><Relationship Id="rId102" Type="http://schemas.openxmlformats.org/officeDocument/2006/relationships/customXml" Target="../ink/ink1554.xml"/><Relationship Id="rId101" Type="http://schemas.openxmlformats.org/officeDocument/2006/relationships/image" Target="../media/image1522.png"/><Relationship Id="rId100" Type="http://schemas.openxmlformats.org/officeDocument/2006/relationships/customXml" Target="../ink/ink1553.xml"/><Relationship Id="rId10" Type="http://schemas.openxmlformats.org/officeDocument/2006/relationships/customXml" Target="../ink/ink1508.xml"/><Relationship Id="rId1" Type="http://schemas.openxmlformats.org/officeDocument/2006/relationships/image" Target="../media/image14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636.png"/><Relationship Id="rId98" Type="http://schemas.openxmlformats.org/officeDocument/2006/relationships/customXml" Target="../ink/ink1669.xml"/><Relationship Id="rId97" Type="http://schemas.openxmlformats.org/officeDocument/2006/relationships/image" Target="../media/image1635.png"/><Relationship Id="rId96" Type="http://schemas.openxmlformats.org/officeDocument/2006/relationships/customXml" Target="../ink/ink1668.xml"/><Relationship Id="rId95" Type="http://schemas.openxmlformats.org/officeDocument/2006/relationships/image" Target="../media/image1634.png"/><Relationship Id="rId94" Type="http://schemas.openxmlformats.org/officeDocument/2006/relationships/customXml" Target="../ink/ink1667.xml"/><Relationship Id="rId93" Type="http://schemas.openxmlformats.org/officeDocument/2006/relationships/image" Target="../media/image1633.png"/><Relationship Id="rId92" Type="http://schemas.openxmlformats.org/officeDocument/2006/relationships/customXml" Target="../ink/ink1666.xml"/><Relationship Id="rId91" Type="http://schemas.openxmlformats.org/officeDocument/2006/relationships/image" Target="../media/image1632.png"/><Relationship Id="rId90" Type="http://schemas.openxmlformats.org/officeDocument/2006/relationships/customXml" Target="../ink/ink1665.xml"/><Relationship Id="rId9" Type="http://schemas.openxmlformats.org/officeDocument/2006/relationships/image" Target="../media/image1591.png"/><Relationship Id="rId89" Type="http://schemas.openxmlformats.org/officeDocument/2006/relationships/image" Target="../media/image1631.png"/><Relationship Id="rId88" Type="http://schemas.openxmlformats.org/officeDocument/2006/relationships/customXml" Target="../ink/ink1664.xml"/><Relationship Id="rId87" Type="http://schemas.openxmlformats.org/officeDocument/2006/relationships/image" Target="../media/image1630.png"/><Relationship Id="rId86" Type="http://schemas.openxmlformats.org/officeDocument/2006/relationships/customXml" Target="../ink/ink1663.xml"/><Relationship Id="rId85" Type="http://schemas.openxmlformats.org/officeDocument/2006/relationships/image" Target="../media/image1629.png"/><Relationship Id="rId84" Type="http://schemas.openxmlformats.org/officeDocument/2006/relationships/customXml" Target="../ink/ink1662.xml"/><Relationship Id="rId83" Type="http://schemas.openxmlformats.org/officeDocument/2006/relationships/image" Target="../media/image1628.png"/><Relationship Id="rId82" Type="http://schemas.openxmlformats.org/officeDocument/2006/relationships/customXml" Target="../ink/ink1661.xml"/><Relationship Id="rId81" Type="http://schemas.openxmlformats.org/officeDocument/2006/relationships/image" Target="../media/image1627.png"/><Relationship Id="rId80" Type="http://schemas.openxmlformats.org/officeDocument/2006/relationships/customXml" Target="../ink/ink1660.xml"/><Relationship Id="rId8" Type="http://schemas.openxmlformats.org/officeDocument/2006/relationships/customXml" Target="../ink/ink1624.xml"/><Relationship Id="rId79" Type="http://schemas.openxmlformats.org/officeDocument/2006/relationships/image" Target="../media/image1626.png"/><Relationship Id="rId78" Type="http://schemas.openxmlformats.org/officeDocument/2006/relationships/customXml" Target="../ink/ink1659.xml"/><Relationship Id="rId77" Type="http://schemas.openxmlformats.org/officeDocument/2006/relationships/image" Target="../media/image1625.png"/><Relationship Id="rId76" Type="http://schemas.openxmlformats.org/officeDocument/2006/relationships/customXml" Target="../ink/ink1658.xml"/><Relationship Id="rId75" Type="http://schemas.openxmlformats.org/officeDocument/2006/relationships/image" Target="../media/image1624.png"/><Relationship Id="rId74" Type="http://schemas.openxmlformats.org/officeDocument/2006/relationships/customXml" Target="../ink/ink1657.xml"/><Relationship Id="rId73" Type="http://schemas.openxmlformats.org/officeDocument/2006/relationships/image" Target="../media/image1623.png"/><Relationship Id="rId72" Type="http://schemas.openxmlformats.org/officeDocument/2006/relationships/customXml" Target="../ink/ink1656.xml"/><Relationship Id="rId71" Type="http://schemas.openxmlformats.org/officeDocument/2006/relationships/image" Target="../media/image1622.png"/><Relationship Id="rId70" Type="http://schemas.openxmlformats.org/officeDocument/2006/relationships/customXml" Target="../ink/ink1655.xml"/><Relationship Id="rId7" Type="http://schemas.openxmlformats.org/officeDocument/2006/relationships/image" Target="../media/image1590.png"/><Relationship Id="rId69" Type="http://schemas.openxmlformats.org/officeDocument/2006/relationships/image" Target="../media/image1621.png"/><Relationship Id="rId68" Type="http://schemas.openxmlformats.org/officeDocument/2006/relationships/customXml" Target="../ink/ink1654.xml"/><Relationship Id="rId67" Type="http://schemas.openxmlformats.org/officeDocument/2006/relationships/image" Target="../media/image1620.png"/><Relationship Id="rId66" Type="http://schemas.openxmlformats.org/officeDocument/2006/relationships/customXml" Target="../ink/ink1653.xml"/><Relationship Id="rId65" Type="http://schemas.openxmlformats.org/officeDocument/2006/relationships/image" Target="../media/image1619.png"/><Relationship Id="rId64" Type="http://schemas.openxmlformats.org/officeDocument/2006/relationships/customXml" Target="../ink/ink1652.xml"/><Relationship Id="rId63" Type="http://schemas.openxmlformats.org/officeDocument/2006/relationships/image" Target="../media/image1618.png"/><Relationship Id="rId62" Type="http://schemas.openxmlformats.org/officeDocument/2006/relationships/customXml" Target="../ink/ink1651.xml"/><Relationship Id="rId61" Type="http://schemas.openxmlformats.org/officeDocument/2006/relationships/image" Target="../media/image1617.png"/><Relationship Id="rId60" Type="http://schemas.openxmlformats.org/officeDocument/2006/relationships/customXml" Target="../ink/ink1650.xml"/><Relationship Id="rId6" Type="http://schemas.openxmlformats.org/officeDocument/2006/relationships/customXml" Target="../ink/ink1623.xml"/><Relationship Id="rId59" Type="http://schemas.openxmlformats.org/officeDocument/2006/relationships/image" Target="../media/image1616.png"/><Relationship Id="rId58" Type="http://schemas.openxmlformats.org/officeDocument/2006/relationships/customXml" Target="../ink/ink1649.xml"/><Relationship Id="rId57" Type="http://schemas.openxmlformats.org/officeDocument/2006/relationships/image" Target="../media/image1615.png"/><Relationship Id="rId56" Type="http://schemas.openxmlformats.org/officeDocument/2006/relationships/customXml" Target="../ink/ink1648.xml"/><Relationship Id="rId55" Type="http://schemas.openxmlformats.org/officeDocument/2006/relationships/image" Target="../media/image1614.png"/><Relationship Id="rId54" Type="http://schemas.openxmlformats.org/officeDocument/2006/relationships/customXml" Target="../ink/ink1647.xml"/><Relationship Id="rId53" Type="http://schemas.openxmlformats.org/officeDocument/2006/relationships/image" Target="../media/image1613.png"/><Relationship Id="rId52" Type="http://schemas.openxmlformats.org/officeDocument/2006/relationships/customXml" Target="../ink/ink1646.xml"/><Relationship Id="rId51" Type="http://schemas.openxmlformats.org/officeDocument/2006/relationships/image" Target="../media/image1612.png"/><Relationship Id="rId50" Type="http://schemas.openxmlformats.org/officeDocument/2006/relationships/customXml" Target="../ink/ink1645.xml"/><Relationship Id="rId5" Type="http://schemas.openxmlformats.org/officeDocument/2006/relationships/image" Target="../media/image1589.png"/><Relationship Id="rId49" Type="http://schemas.openxmlformats.org/officeDocument/2006/relationships/image" Target="../media/image1611.png"/><Relationship Id="rId48" Type="http://schemas.openxmlformats.org/officeDocument/2006/relationships/customXml" Target="../ink/ink1644.xml"/><Relationship Id="rId47" Type="http://schemas.openxmlformats.org/officeDocument/2006/relationships/image" Target="../media/image1610.png"/><Relationship Id="rId46" Type="http://schemas.openxmlformats.org/officeDocument/2006/relationships/customXml" Target="../ink/ink1643.xml"/><Relationship Id="rId45" Type="http://schemas.openxmlformats.org/officeDocument/2006/relationships/image" Target="../media/image1609.png"/><Relationship Id="rId44" Type="http://schemas.openxmlformats.org/officeDocument/2006/relationships/customXml" Target="../ink/ink1642.xml"/><Relationship Id="rId43" Type="http://schemas.openxmlformats.org/officeDocument/2006/relationships/image" Target="../media/image1608.png"/><Relationship Id="rId42" Type="http://schemas.openxmlformats.org/officeDocument/2006/relationships/customXml" Target="../ink/ink1641.xml"/><Relationship Id="rId41" Type="http://schemas.openxmlformats.org/officeDocument/2006/relationships/image" Target="../media/image1607.png"/><Relationship Id="rId40" Type="http://schemas.openxmlformats.org/officeDocument/2006/relationships/customXml" Target="../ink/ink1640.xml"/><Relationship Id="rId4" Type="http://schemas.openxmlformats.org/officeDocument/2006/relationships/customXml" Target="../ink/ink1622.xml"/><Relationship Id="rId39" Type="http://schemas.openxmlformats.org/officeDocument/2006/relationships/image" Target="../media/image1606.png"/><Relationship Id="rId38" Type="http://schemas.openxmlformats.org/officeDocument/2006/relationships/customXml" Target="../ink/ink1639.xml"/><Relationship Id="rId37" Type="http://schemas.openxmlformats.org/officeDocument/2006/relationships/image" Target="../media/image1605.png"/><Relationship Id="rId36" Type="http://schemas.openxmlformats.org/officeDocument/2006/relationships/customXml" Target="../ink/ink1638.xml"/><Relationship Id="rId35" Type="http://schemas.openxmlformats.org/officeDocument/2006/relationships/image" Target="../media/image1604.png"/><Relationship Id="rId34" Type="http://schemas.openxmlformats.org/officeDocument/2006/relationships/customXml" Target="../ink/ink1637.xml"/><Relationship Id="rId33" Type="http://schemas.openxmlformats.org/officeDocument/2006/relationships/image" Target="../media/image1603.png"/><Relationship Id="rId32" Type="http://schemas.openxmlformats.org/officeDocument/2006/relationships/customXml" Target="../ink/ink1636.xml"/><Relationship Id="rId31" Type="http://schemas.openxmlformats.org/officeDocument/2006/relationships/image" Target="../media/image1602.png"/><Relationship Id="rId30" Type="http://schemas.openxmlformats.org/officeDocument/2006/relationships/customXml" Target="../ink/ink1635.xml"/><Relationship Id="rId3" Type="http://schemas.openxmlformats.org/officeDocument/2006/relationships/image" Target="../media/image1588.png"/><Relationship Id="rId29" Type="http://schemas.openxmlformats.org/officeDocument/2006/relationships/image" Target="../media/image1601.png"/><Relationship Id="rId28" Type="http://schemas.openxmlformats.org/officeDocument/2006/relationships/customXml" Target="../ink/ink1634.xml"/><Relationship Id="rId276" Type="http://schemas.openxmlformats.org/officeDocument/2006/relationships/notesSlide" Target="../notesSlides/notesSlide20.xml"/><Relationship Id="rId275" Type="http://schemas.openxmlformats.org/officeDocument/2006/relationships/slideLayout" Target="../slideLayouts/slideLayout1.xml"/><Relationship Id="rId274" Type="http://schemas.openxmlformats.org/officeDocument/2006/relationships/image" Target="../media/image1723.png"/><Relationship Id="rId273" Type="http://schemas.openxmlformats.org/officeDocument/2006/relationships/customXml" Target="../ink/ink1757.xml"/><Relationship Id="rId272" Type="http://schemas.openxmlformats.org/officeDocument/2006/relationships/image" Target="../media/image1722.png"/><Relationship Id="rId271" Type="http://schemas.openxmlformats.org/officeDocument/2006/relationships/customXml" Target="../ink/ink1756.xml"/><Relationship Id="rId270" Type="http://schemas.openxmlformats.org/officeDocument/2006/relationships/image" Target="../media/image1721.png"/><Relationship Id="rId27" Type="http://schemas.openxmlformats.org/officeDocument/2006/relationships/image" Target="../media/image1600.png"/><Relationship Id="rId269" Type="http://schemas.openxmlformats.org/officeDocument/2006/relationships/customXml" Target="../ink/ink1755.xml"/><Relationship Id="rId268" Type="http://schemas.openxmlformats.org/officeDocument/2006/relationships/image" Target="../media/image1720.png"/><Relationship Id="rId267" Type="http://schemas.openxmlformats.org/officeDocument/2006/relationships/customXml" Target="../ink/ink1754.xml"/><Relationship Id="rId266" Type="http://schemas.openxmlformats.org/officeDocument/2006/relationships/image" Target="../media/image1719.png"/><Relationship Id="rId265" Type="http://schemas.openxmlformats.org/officeDocument/2006/relationships/customXml" Target="../ink/ink1753.xml"/><Relationship Id="rId264" Type="http://schemas.openxmlformats.org/officeDocument/2006/relationships/image" Target="../media/image1718.png"/><Relationship Id="rId263" Type="http://schemas.openxmlformats.org/officeDocument/2006/relationships/customXml" Target="../ink/ink1752.xml"/><Relationship Id="rId262" Type="http://schemas.openxmlformats.org/officeDocument/2006/relationships/image" Target="../media/image1717.png"/><Relationship Id="rId261" Type="http://schemas.openxmlformats.org/officeDocument/2006/relationships/customXml" Target="../ink/ink1751.xml"/><Relationship Id="rId260" Type="http://schemas.openxmlformats.org/officeDocument/2006/relationships/image" Target="../media/image1716.png"/><Relationship Id="rId26" Type="http://schemas.openxmlformats.org/officeDocument/2006/relationships/customXml" Target="../ink/ink1633.xml"/><Relationship Id="rId259" Type="http://schemas.openxmlformats.org/officeDocument/2006/relationships/customXml" Target="../ink/ink1750.xml"/><Relationship Id="rId258" Type="http://schemas.openxmlformats.org/officeDocument/2006/relationships/image" Target="../media/image1715.png"/><Relationship Id="rId257" Type="http://schemas.openxmlformats.org/officeDocument/2006/relationships/customXml" Target="../ink/ink1749.xml"/><Relationship Id="rId256" Type="http://schemas.openxmlformats.org/officeDocument/2006/relationships/image" Target="../media/image1714.png"/><Relationship Id="rId255" Type="http://schemas.openxmlformats.org/officeDocument/2006/relationships/customXml" Target="../ink/ink1748.xml"/><Relationship Id="rId254" Type="http://schemas.openxmlformats.org/officeDocument/2006/relationships/image" Target="../media/image1713.png"/><Relationship Id="rId253" Type="http://schemas.openxmlformats.org/officeDocument/2006/relationships/customXml" Target="../ink/ink1747.xml"/><Relationship Id="rId252" Type="http://schemas.openxmlformats.org/officeDocument/2006/relationships/image" Target="../media/image1712.png"/><Relationship Id="rId251" Type="http://schemas.openxmlformats.org/officeDocument/2006/relationships/customXml" Target="../ink/ink1746.xml"/><Relationship Id="rId250" Type="http://schemas.openxmlformats.org/officeDocument/2006/relationships/image" Target="../media/image1711.png"/><Relationship Id="rId25" Type="http://schemas.openxmlformats.org/officeDocument/2006/relationships/image" Target="../media/image1599.png"/><Relationship Id="rId249" Type="http://schemas.openxmlformats.org/officeDocument/2006/relationships/customXml" Target="../ink/ink1745.xml"/><Relationship Id="rId248" Type="http://schemas.openxmlformats.org/officeDocument/2006/relationships/image" Target="../media/image1710.png"/><Relationship Id="rId247" Type="http://schemas.openxmlformats.org/officeDocument/2006/relationships/customXml" Target="../ink/ink1744.xml"/><Relationship Id="rId246" Type="http://schemas.openxmlformats.org/officeDocument/2006/relationships/image" Target="../media/image1709.png"/><Relationship Id="rId245" Type="http://schemas.openxmlformats.org/officeDocument/2006/relationships/customXml" Target="../ink/ink1743.xml"/><Relationship Id="rId244" Type="http://schemas.openxmlformats.org/officeDocument/2006/relationships/image" Target="../media/image1708.png"/><Relationship Id="rId243" Type="http://schemas.openxmlformats.org/officeDocument/2006/relationships/customXml" Target="../ink/ink1742.xml"/><Relationship Id="rId242" Type="http://schemas.openxmlformats.org/officeDocument/2006/relationships/image" Target="../media/image1707.png"/><Relationship Id="rId241" Type="http://schemas.openxmlformats.org/officeDocument/2006/relationships/customXml" Target="../ink/ink1741.xml"/><Relationship Id="rId240" Type="http://schemas.openxmlformats.org/officeDocument/2006/relationships/image" Target="../media/image1706.png"/><Relationship Id="rId24" Type="http://schemas.openxmlformats.org/officeDocument/2006/relationships/customXml" Target="../ink/ink1632.xml"/><Relationship Id="rId239" Type="http://schemas.openxmlformats.org/officeDocument/2006/relationships/customXml" Target="../ink/ink1740.xml"/><Relationship Id="rId238" Type="http://schemas.openxmlformats.org/officeDocument/2006/relationships/image" Target="../media/image1705.png"/><Relationship Id="rId237" Type="http://schemas.openxmlformats.org/officeDocument/2006/relationships/customXml" Target="../ink/ink1739.xml"/><Relationship Id="rId236" Type="http://schemas.openxmlformats.org/officeDocument/2006/relationships/image" Target="../media/image1704.png"/><Relationship Id="rId235" Type="http://schemas.openxmlformats.org/officeDocument/2006/relationships/customXml" Target="../ink/ink1738.xml"/><Relationship Id="rId234" Type="http://schemas.openxmlformats.org/officeDocument/2006/relationships/image" Target="../media/image1703.png"/><Relationship Id="rId233" Type="http://schemas.openxmlformats.org/officeDocument/2006/relationships/customXml" Target="../ink/ink1737.xml"/><Relationship Id="rId232" Type="http://schemas.openxmlformats.org/officeDocument/2006/relationships/image" Target="../media/image1702.png"/><Relationship Id="rId231" Type="http://schemas.openxmlformats.org/officeDocument/2006/relationships/customXml" Target="../ink/ink1736.xml"/><Relationship Id="rId230" Type="http://schemas.openxmlformats.org/officeDocument/2006/relationships/image" Target="../media/image1701.png"/><Relationship Id="rId23" Type="http://schemas.openxmlformats.org/officeDocument/2006/relationships/image" Target="../media/image1598.png"/><Relationship Id="rId229" Type="http://schemas.openxmlformats.org/officeDocument/2006/relationships/customXml" Target="../ink/ink1735.xml"/><Relationship Id="rId228" Type="http://schemas.openxmlformats.org/officeDocument/2006/relationships/image" Target="../media/image1700.png"/><Relationship Id="rId227" Type="http://schemas.openxmlformats.org/officeDocument/2006/relationships/customXml" Target="../ink/ink1734.xml"/><Relationship Id="rId226" Type="http://schemas.openxmlformats.org/officeDocument/2006/relationships/image" Target="../media/image1699.png"/><Relationship Id="rId225" Type="http://schemas.openxmlformats.org/officeDocument/2006/relationships/customXml" Target="../ink/ink1733.xml"/><Relationship Id="rId224" Type="http://schemas.openxmlformats.org/officeDocument/2006/relationships/image" Target="../media/image1698.png"/><Relationship Id="rId223" Type="http://schemas.openxmlformats.org/officeDocument/2006/relationships/customXml" Target="../ink/ink1732.xml"/><Relationship Id="rId222" Type="http://schemas.openxmlformats.org/officeDocument/2006/relationships/image" Target="../media/image1697.png"/><Relationship Id="rId221" Type="http://schemas.openxmlformats.org/officeDocument/2006/relationships/customXml" Target="../ink/ink1731.xml"/><Relationship Id="rId220" Type="http://schemas.openxmlformats.org/officeDocument/2006/relationships/customXml" Target="../ink/ink1730.xml"/><Relationship Id="rId22" Type="http://schemas.openxmlformats.org/officeDocument/2006/relationships/customXml" Target="../ink/ink1631.xml"/><Relationship Id="rId219" Type="http://schemas.openxmlformats.org/officeDocument/2006/relationships/image" Target="../media/image1696.png"/><Relationship Id="rId218" Type="http://schemas.openxmlformats.org/officeDocument/2006/relationships/customXml" Target="../ink/ink1729.xml"/><Relationship Id="rId217" Type="http://schemas.openxmlformats.org/officeDocument/2006/relationships/image" Target="../media/image1695.png"/><Relationship Id="rId216" Type="http://schemas.openxmlformats.org/officeDocument/2006/relationships/customXml" Target="../ink/ink1728.xml"/><Relationship Id="rId215" Type="http://schemas.openxmlformats.org/officeDocument/2006/relationships/image" Target="../media/image1694.png"/><Relationship Id="rId214" Type="http://schemas.openxmlformats.org/officeDocument/2006/relationships/customXml" Target="../ink/ink1727.xml"/><Relationship Id="rId213" Type="http://schemas.openxmlformats.org/officeDocument/2006/relationships/image" Target="../media/image1693.png"/><Relationship Id="rId212" Type="http://schemas.openxmlformats.org/officeDocument/2006/relationships/customXml" Target="../ink/ink1726.xml"/><Relationship Id="rId211" Type="http://schemas.openxmlformats.org/officeDocument/2006/relationships/image" Target="../media/image1692.png"/><Relationship Id="rId210" Type="http://schemas.openxmlformats.org/officeDocument/2006/relationships/customXml" Target="../ink/ink1725.xml"/><Relationship Id="rId21" Type="http://schemas.openxmlformats.org/officeDocument/2006/relationships/image" Target="../media/image1597.png"/><Relationship Id="rId209" Type="http://schemas.openxmlformats.org/officeDocument/2006/relationships/image" Target="../media/image1691.png"/><Relationship Id="rId208" Type="http://schemas.openxmlformats.org/officeDocument/2006/relationships/customXml" Target="../ink/ink1724.xml"/><Relationship Id="rId207" Type="http://schemas.openxmlformats.org/officeDocument/2006/relationships/image" Target="../media/image1690.png"/><Relationship Id="rId206" Type="http://schemas.openxmlformats.org/officeDocument/2006/relationships/customXml" Target="../ink/ink1723.xml"/><Relationship Id="rId205" Type="http://schemas.openxmlformats.org/officeDocument/2006/relationships/image" Target="../media/image1689.png"/><Relationship Id="rId204" Type="http://schemas.openxmlformats.org/officeDocument/2006/relationships/customXml" Target="../ink/ink1722.xml"/><Relationship Id="rId203" Type="http://schemas.openxmlformats.org/officeDocument/2006/relationships/image" Target="../media/image1688.png"/><Relationship Id="rId202" Type="http://schemas.openxmlformats.org/officeDocument/2006/relationships/customXml" Target="../ink/ink1721.xml"/><Relationship Id="rId201" Type="http://schemas.openxmlformats.org/officeDocument/2006/relationships/image" Target="../media/image1687.png"/><Relationship Id="rId200" Type="http://schemas.openxmlformats.org/officeDocument/2006/relationships/customXml" Target="../ink/ink1720.xml"/><Relationship Id="rId20" Type="http://schemas.openxmlformats.org/officeDocument/2006/relationships/customXml" Target="../ink/ink1630.xml"/><Relationship Id="rId2" Type="http://schemas.openxmlformats.org/officeDocument/2006/relationships/customXml" Target="../ink/ink1621.xml"/><Relationship Id="rId199" Type="http://schemas.openxmlformats.org/officeDocument/2006/relationships/image" Target="../media/image1686.png"/><Relationship Id="rId198" Type="http://schemas.openxmlformats.org/officeDocument/2006/relationships/customXml" Target="../ink/ink1719.xml"/><Relationship Id="rId197" Type="http://schemas.openxmlformats.org/officeDocument/2006/relationships/image" Target="../media/image1685.png"/><Relationship Id="rId196" Type="http://schemas.openxmlformats.org/officeDocument/2006/relationships/customXml" Target="../ink/ink1718.xml"/><Relationship Id="rId195" Type="http://schemas.openxmlformats.org/officeDocument/2006/relationships/image" Target="../media/image1684.png"/><Relationship Id="rId194" Type="http://schemas.openxmlformats.org/officeDocument/2006/relationships/customXml" Target="../ink/ink1717.xml"/><Relationship Id="rId193" Type="http://schemas.openxmlformats.org/officeDocument/2006/relationships/image" Target="../media/image1683.png"/><Relationship Id="rId192" Type="http://schemas.openxmlformats.org/officeDocument/2006/relationships/customXml" Target="../ink/ink1716.xml"/><Relationship Id="rId191" Type="http://schemas.openxmlformats.org/officeDocument/2006/relationships/image" Target="../media/image1682.png"/><Relationship Id="rId190" Type="http://schemas.openxmlformats.org/officeDocument/2006/relationships/customXml" Target="../ink/ink1715.xml"/><Relationship Id="rId19" Type="http://schemas.openxmlformats.org/officeDocument/2006/relationships/image" Target="../media/image1596.png"/><Relationship Id="rId189" Type="http://schemas.openxmlformats.org/officeDocument/2006/relationships/image" Target="../media/image1681.png"/><Relationship Id="rId188" Type="http://schemas.openxmlformats.org/officeDocument/2006/relationships/customXml" Target="../ink/ink1714.xml"/><Relationship Id="rId187" Type="http://schemas.openxmlformats.org/officeDocument/2006/relationships/image" Target="../media/image1680.png"/><Relationship Id="rId186" Type="http://schemas.openxmlformats.org/officeDocument/2006/relationships/customXml" Target="../ink/ink1713.xml"/><Relationship Id="rId185" Type="http://schemas.openxmlformats.org/officeDocument/2006/relationships/image" Target="../media/image1679.png"/><Relationship Id="rId184" Type="http://schemas.openxmlformats.org/officeDocument/2006/relationships/customXml" Target="../ink/ink1712.xml"/><Relationship Id="rId183" Type="http://schemas.openxmlformats.org/officeDocument/2006/relationships/image" Target="../media/image1678.png"/><Relationship Id="rId182" Type="http://schemas.openxmlformats.org/officeDocument/2006/relationships/customXml" Target="../ink/ink1711.xml"/><Relationship Id="rId181" Type="http://schemas.openxmlformats.org/officeDocument/2006/relationships/image" Target="../media/image1677.png"/><Relationship Id="rId180" Type="http://schemas.openxmlformats.org/officeDocument/2006/relationships/customXml" Target="../ink/ink1710.xml"/><Relationship Id="rId18" Type="http://schemas.openxmlformats.org/officeDocument/2006/relationships/customXml" Target="../ink/ink1629.xml"/><Relationship Id="rId179" Type="http://schemas.openxmlformats.org/officeDocument/2006/relationships/image" Target="../media/image1676.png"/><Relationship Id="rId178" Type="http://schemas.openxmlformats.org/officeDocument/2006/relationships/customXml" Target="../ink/ink1709.xml"/><Relationship Id="rId177" Type="http://schemas.openxmlformats.org/officeDocument/2006/relationships/image" Target="../media/image1675.png"/><Relationship Id="rId176" Type="http://schemas.openxmlformats.org/officeDocument/2006/relationships/customXml" Target="../ink/ink1708.xml"/><Relationship Id="rId175" Type="http://schemas.openxmlformats.org/officeDocument/2006/relationships/image" Target="../media/image1674.png"/><Relationship Id="rId174" Type="http://schemas.openxmlformats.org/officeDocument/2006/relationships/customXml" Target="../ink/ink1707.xml"/><Relationship Id="rId173" Type="http://schemas.openxmlformats.org/officeDocument/2006/relationships/image" Target="../media/image1673.png"/><Relationship Id="rId172" Type="http://schemas.openxmlformats.org/officeDocument/2006/relationships/customXml" Target="../ink/ink1706.xml"/><Relationship Id="rId171" Type="http://schemas.openxmlformats.org/officeDocument/2006/relationships/image" Target="../media/image1672.png"/><Relationship Id="rId170" Type="http://schemas.openxmlformats.org/officeDocument/2006/relationships/customXml" Target="../ink/ink1705.xml"/><Relationship Id="rId17" Type="http://schemas.openxmlformats.org/officeDocument/2006/relationships/image" Target="../media/image1595.png"/><Relationship Id="rId169" Type="http://schemas.openxmlformats.org/officeDocument/2006/relationships/image" Target="../media/image1671.png"/><Relationship Id="rId168" Type="http://schemas.openxmlformats.org/officeDocument/2006/relationships/customXml" Target="../ink/ink1704.xml"/><Relationship Id="rId167" Type="http://schemas.openxmlformats.org/officeDocument/2006/relationships/image" Target="../media/image1670.png"/><Relationship Id="rId166" Type="http://schemas.openxmlformats.org/officeDocument/2006/relationships/customXml" Target="../ink/ink1703.xml"/><Relationship Id="rId165" Type="http://schemas.openxmlformats.org/officeDocument/2006/relationships/image" Target="../media/image1669.png"/><Relationship Id="rId164" Type="http://schemas.openxmlformats.org/officeDocument/2006/relationships/customXml" Target="../ink/ink1702.xml"/><Relationship Id="rId163" Type="http://schemas.openxmlformats.org/officeDocument/2006/relationships/image" Target="../media/image1668.png"/><Relationship Id="rId162" Type="http://schemas.openxmlformats.org/officeDocument/2006/relationships/customXml" Target="../ink/ink1701.xml"/><Relationship Id="rId161" Type="http://schemas.openxmlformats.org/officeDocument/2006/relationships/image" Target="../media/image1667.png"/><Relationship Id="rId160" Type="http://schemas.openxmlformats.org/officeDocument/2006/relationships/customXml" Target="../ink/ink1700.xml"/><Relationship Id="rId16" Type="http://schemas.openxmlformats.org/officeDocument/2006/relationships/customXml" Target="../ink/ink1628.xml"/><Relationship Id="rId159" Type="http://schemas.openxmlformats.org/officeDocument/2006/relationships/image" Target="../media/image1666.png"/><Relationship Id="rId158" Type="http://schemas.openxmlformats.org/officeDocument/2006/relationships/customXml" Target="../ink/ink1699.xml"/><Relationship Id="rId157" Type="http://schemas.openxmlformats.org/officeDocument/2006/relationships/image" Target="../media/image1665.png"/><Relationship Id="rId156" Type="http://schemas.openxmlformats.org/officeDocument/2006/relationships/customXml" Target="../ink/ink1698.xml"/><Relationship Id="rId155" Type="http://schemas.openxmlformats.org/officeDocument/2006/relationships/image" Target="../media/image1664.png"/><Relationship Id="rId154" Type="http://schemas.openxmlformats.org/officeDocument/2006/relationships/customXml" Target="../ink/ink1697.xml"/><Relationship Id="rId153" Type="http://schemas.openxmlformats.org/officeDocument/2006/relationships/image" Target="../media/image1663.png"/><Relationship Id="rId152" Type="http://schemas.openxmlformats.org/officeDocument/2006/relationships/customXml" Target="../ink/ink1696.xml"/><Relationship Id="rId151" Type="http://schemas.openxmlformats.org/officeDocument/2006/relationships/image" Target="../media/image1662.png"/><Relationship Id="rId150" Type="http://schemas.openxmlformats.org/officeDocument/2006/relationships/customXml" Target="../ink/ink1695.xml"/><Relationship Id="rId15" Type="http://schemas.openxmlformats.org/officeDocument/2006/relationships/image" Target="../media/image1594.png"/><Relationship Id="rId149" Type="http://schemas.openxmlformats.org/officeDocument/2006/relationships/image" Target="../media/image1661.png"/><Relationship Id="rId148" Type="http://schemas.openxmlformats.org/officeDocument/2006/relationships/customXml" Target="../ink/ink1694.xml"/><Relationship Id="rId147" Type="http://schemas.openxmlformats.org/officeDocument/2006/relationships/image" Target="../media/image1660.png"/><Relationship Id="rId146" Type="http://schemas.openxmlformats.org/officeDocument/2006/relationships/customXml" Target="../ink/ink1693.xml"/><Relationship Id="rId145" Type="http://schemas.openxmlformats.org/officeDocument/2006/relationships/image" Target="../media/image1659.png"/><Relationship Id="rId144" Type="http://schemas.openxmlformats.org/officeDocument/2006/relationships/customXml" Target="../ink/ink1692.xml"/><Relationship Id="rId143" Type="http://schemas.openxmlformats.org/officeDocument/2006/relationships/image" Target="../media/image1658.png"/><Relationship Id="rId142" Type="http://schemas.openxmlformats.org/officeDocument/2006/relationships/customXml" Target="../ink/ink1691.xml"/><Relationship Id="rId141" Type="http://schemas.openxmlformats.org/officeDocument/2006/relationships/image" Target="../media/image1657.png"/><Relationship Id="rId140" Type="http://schemas.openxmlformats.org/officeDocument/2006/relationships/customXml" Target="../ink/ink1690.xml"/><Relationship Id="rId14" Type="http://schemas.openxmlformats.org/officeDocument/2006/relationships/customXml" Target="../ink/ink1627.xml"/><Relationship Id="rId139" Type="http://schemas.openxmlformats.org/officeDocument/2006/relationships/image" Target="../media/image1656.png"/><Relationship Id="rId138" Type="http://schemas.openxmlformats.org/officeDocument/2006/relationships/customXml" Target="../ink/ink1689.xml"/><Relationship Id="rId137" Type="http://schemas.openxmlformats.org/officeDocument/2006/relationships/image" Target="../media/image1655.png"/><Relationship Id="rId136" Type="http://schemas.openxmlformats.org/officeDocument/2006/relationships/customXml" Target="../ink/ink1688.xml"/><Relationship Id="rId135" Type="http://schemas.openxmlformats.org/officeDocument/2006/relationships/image" Target="../media/image1654.png"/><Relationship Id="rId134" Type="http://schemas.openxmlformats.org/officeDocument/2006/relationships/customXml" Target="../ink/ink1687.xml"/><Relationship Id="rId133" Type="http://schemas.openxmlformats.org/officeDocument/2006/relationships/image" Target="../media/image1653.png"/><Relationship Id="rId132" Type="http://schemas.openxmlformats.org/officeDocument/2006/relationships/customXml" Target="../ink/ink1686.xml"/><Relationship Id="rId131" Type="http://schemas.openxmlformats.org/officeDocument/2006/relationships/image" Target="../media/image1652.png"/><Relationship Id="rId130" Type="http://schemas.openxmlformats.org/officeDocument/2006/relationships/customXml" Target="../ink/ink1685.xml"/><Relationship Id="rId13" Type="http://schemas.openxmlformats.org/officeDocument/2006/relationships/image" Target="../media/image1593.png"/><Relationship Id="rId129" Type="http://schemas.openxmlformats.org/officeDocument/2006/relationships/image" Target="../media/image1651.png"/><Relationship Id="rId128" Type="http://schemas.openxmlformats.org/officeDocument/2006/relationships/customXml" Target="../ink/ink1684.xml"/><Relationship Id="rId127" Type="http://schemas.openxmlformats.org/officeDocument/2006/relationships/image" Target="../media/image1650.png"/><Relationship Id="rId126" Type="http://schemas.openxmlformats.org/officeDocument/2006/relationships/customXml" Target="../ink/ink1683.xml"/><Relationship Id="rId125" Type="http://schemas.openxmlformats.org/officeDocument/2006/relationships/image" Target="../media/image1649.png"/><Relationship Id="rId124" Type="http://schemas.openxmlformats.org/officeDocument/2006/relationships/customXml" Target="../ink/ink1682.xml"/><Relationship Id="rId123" Type="http://schemas.openxmlformats.org/officeDocument/2006/relationships/image" Target="../media/image1648.png"/><Relationship Id="rId122" Type="http://schemas.openxmlformats.org/officeDocument/2006/relationships/customXml" Target="../ink/ink1681.xml"/><Relationship Id="rId121" Type="http://schemas.openxmlformats.org/officeDocument/2006/relationships/image" Target="../media/image1647.png"/><Relationship Id="rId120" Type="http://schemas.openxmlformats.org/officeDocument/2006/relationships/customXml" Target="../ink/ink1680.xml"/><Relationship Id="rId12" Type="http://schemas.openxmlformats.org/officeDocument/2006/relationships/customXml" Target="../ink/ink1626.xml"/><Relationship Id="rId119" Type="http://schemas.openxmlformats.org/officeDocument/2006/relationships/image" Target="../media/image1646.png"/><Relationship Id="rId118" Type="http://schemas.openxmlformats.org/officeDocument/2006/relationships/customXml" Target="../ink/ink1679.xml"/><Relationship Id="rId117" Type="http://schemas.openxmlformats.org/officeDocument/2006/relationships/image" Target="../media/image1645.png"/><Relationship Id="rId116" Type="http://schemas.openxmlformats.org/officeDocument/2006/relationships/customXml" Target="../ink/ink1678.xml"/><Relationship Id="rId115" Type="http://schemas.openxmlformats.org/officeDocument/2006/relationships/image" Target="../media/image1644.png"/><Relationship Id="rId114" Type="http://schemas.openxmlformats.org/officeDocument/2006/relationships/customXml" Target="../ink/ink1677.xml"/><Relationship Id="rId113" Type="http://schemas.openxmlformats.org/officeDocument/2006/relationships/image" Target="../media/image1643.png"/><Relationship Id="rId112" Type="http://schemas.openxmlformats.org/officeDocument/2006/relationships/customXml" Target="../ink/ink1676.xml"/><Relationship Id="rId111" Type="http://schemas.openxmlformats.org/officeDocument/2006/relationships/image" Target="../media/image1642.png"/><Relationship Id="rId110" Type="http://schemas.openxmlformats.org/officeDocument/2006/relationships/customXml" Target="../ink/ink1675.xml"/><Relationship Id="rId11" Type="http://schemas.openxmlformats.org/officeDocument/2006/relationships/image" Target="../media/image1592.png"/><Relationship Id="rId109" Type="http://schemas.openxmlformats.org/officeDocument/2006/relationships/image" Target="../media/image1641.png"/><Relationship Id="rId108" Type="http://schemas.openxmlformats.org/officeDocument/2006/relationships/customXml" Target="../ink/ink1674.xml"/><Relationship Id="rId107" Type="http://schemas.openxmlformats.org/officeDocument/2006/relationships/image" Target="../media/image1640.png"/><Relationship Id="rId106" Type="http://schemas.openxmlformats.org/officeDocument/2006/relationships/customXml" Target="../ink/ink1673.xml"/><Relationship Id="rId105" Type="http://schemas.openxmlformats.org/officeDocument/2006/relationships/image" Target="../media/image1639.png"/><Relationship Id="rId104" Type="http://schemas.openxmlformats.org/officeDocument/2006/relationships/customXml" Target="../ink/ink1672.xml"/><Relationship Id="rId103" Type="http://schemas.openxmlformats.org/officeDocument/2006/relationships/image" Target="../media/image1638.png"/><Relationship Id="rId102" Type="http://schemas.openxmlformats.org/officeDocument/2006/relationships/customXml" Target="../ink/ink1671.xml"/><Relationship Id="rId101" Type="http://schemas.openxmlformats.org/officeDocument/2006/relationships/image" Target="../media/image1637.png"/><Relationship Id="rId100" Type="http://schemas.openxmlformats.org/officeDocument/2006/relationships/customXml" Target="../ink/ink1670.xml"/><Relationship Id="rId10" Type="http://schemas.openxmlformats.org/officeDocument/2006/relationships/customXml" Target="../ink/ink1625.xml"/><Relationship Id="rId1" Type="http://schemas.openxmlformats.org/officeDocument/2006/relationships/image" Target="../media/image1587.png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08.xml"/><Relationship Id="rId98" Type="http://schemas.openxmlformats.org/officeDocument/2006/relationships/image" Target="../media/image1770.png"/><Relationship Id="rId97" Type="http://schemas.openxmlformats.org/officeDocument/2006/relationships/customXml" Target="../ink/ink1807.xml"/><Relationship Id="rId96" Type="http://schemas.openxmlformats.org/officeDocument/2006/relationships/image" Target="../media/image1769.png"/><Relationship Id="rId95" Type="http://schemas.openxmlformats.org/officeDocument/2006/relationships/customXml" Target="../ink/ink1806.xml"/><Relationship Id="rId94" Type="http://schemas.openxmlformats.org/officeDocument/2006/relationships/image" Target="../media/image1768.png"/><Relationship Id="rId93" Type="http://schemas.openxmlformats.org/officeDocument/2006/relationships/customXml" Target="../ink/ink1805.xml"/><Relationship Id="rId92" Type="http://schemas.openxmlformats.org/officeDocument/2006/relationships/image" Target="../media/image1767.png"/><Relationship Id="rId91" Type="http://schemas.openxmlformats.org/officeDocument/2006/relationships/customXml" Target="../ink/ink1804.xml"/><Relationship Id="rId90" Type="http://schemas.openxmlformats.org/officeDocument/2006/relationships/image" Target="../media/image1766.png"/><Relationship Id="rId9" Type="http://schemas.openxmlformats.org/officeDocument/2006/relationships/image" Target="../media/image1728.png"/><Relationship Id="rId89" Type="http://schemas.openxmlformats.org/officeDocument/2006/relationships/customXml" Target="../ink/ink1803.xml"/><Relationship Id="rId88" Type="http://schemas.openxmlformats.org/officeDocument/2006/relationships/image" Target="../media/image1765.png"/><Relationship Id="rId87" Type="http://schemas.openxmlformats.org/officeDocument/2006/relationships/customXml" Target="../ink/ink1802.xml"/><Relationship Id="rId86" Type="http://schemas.openxmlformats.org/officeDocument/2006/relationships/image" Target="../media/image1764.png"/><Relationship Id="rId85" Type="http://schemas.openxmlformats.org/officeDocument/2006/relationships/customXml" Target="../ink/ink1801.xml"/><Relationship Id="rId84" Type="http://schemas.openxmlformats.org/officeDocument/2006/relationships/customXml" Target="../ink/ink1800.xml"/><Relationship Id="rId83" Type="http://schemas.openxmlformats.org/officeDocument/2006/relationships/image" Target="../media/image1763.png"/><Relationship Id="rId82" Type="http://schemas.openxmlformats.org/officeDocument/2006/relationships/customXml" Target="../ink/ink1799.xml"/><Relationship Id="rId81" Type="http://schemas.openxmlformats.org/officeDocument/2006/relationships/image" Target="../media/image1762.png"/><Relationship Id="rId80" Type="http://schemas.openxmlformats.org/officeDocument/2006/relationships/customXml" Target="../ink/ink1798.xml"/><Relationship Id="rId8" Type="http://schemas.openxmlformats.org/officeDocument/2006/relationships/customXml" Target="../ink/ink1761.xml"/><Relationship Id="rId79" Type="http://schemas.openxmlformats.org/officeDocument/2006/relationships/image" Target="../media/image1761.png"/><Relationship Id="rId78" Type="http://schemas.openxmlformats.org/officeDocument/2006/relationships/customXml" Target="../ink/ink1797.xml"/><Relationship Id="rId77" Type="http://schemas.openxmlformats.org/officeDocument/2006/relationships/image" Target="../media/image1760.png"/><Relationship Id="rId76" Type="http://schemas.openxmlformats.org/officeDocument/2006/relationships/customXml" Target="../ink/ink1796.xml"/><Relationship Id="rId75" Type="http://schemas.openxmlformats.org/officeDocument/2006/relationships/image" Target="../media/image1759.png"/><Relationship Id="rId74" Type="http://schemas.openxmlformats.org/officeDocument/2006/relationships/customXml" Target="../ink/ink1795.xml"/><Relationship Id="rId73" Type="http://schemas.openxmlformats.org/officeDocument/2006/relationships/image" Target="../media/image1758.png"/><Relationship Id="rId72" Type="http://schemas.openxmlformats.org/officeDocument/2006/relationships/customXml" Target="../ink/ink1794.xml"/><Relationship Id="rId71" Type="http://schemas.openxmlformats.org/officeDocument/2006/relationships/image" Target="../media/image1757.png"/><Relationship Id="rId70" Type="http://schemas.openxmlformats.org/officeDocument/2006/relationships/customXml" Target="../ink/ink1793.xml"/><Relationship Id="rId7" Type="http://schemas.openxmlformats.org/officeDocument/2006/relationships/image" Target="../media/image1727.png"/><Relationship Id="rId69" Type="http://schemas.openxmlformats.org/officeDocument/2006/relationships/image" Target="../media/image1756.png"/><Relationship Id="rId68" Type="http://schemas.openxmlformats.org/officeDocument/2006/relationships/customXml" Target="../ink/ink1792.xml"/><Relationship Id="rId67" Type="http://schemas.openxmlformats.org/officeDocument/2006/relationships/image" Target="../media/image1755.png"/><Relationship Id="rId66" Type="http://schemas.openxmlformats.org/officeDocument/2006/relationships/customXml" Target="../ink/ink1791.xml"/><Relationship Id="rId65" Type="http://schemas.openxmlformats.org/officeDocument/2006/relationships/image" Target="../media/image1754.png"/><Relationship Id="rId64" Type="http://schemas.openxmlformats.org/officeDocument/2006/relationships/customXml" Target="../ink/ink1790.xml"/><Relationship Id="rId63" Type="http://schemas.openxmlformats.org/officeDocument/2006/relationships/image" Target="../media/image1753.png"/><Relationship Id="rId62" Type="http://schemas.openxmlformats.org/officeDocument/2006/relationships/customXml" Target="../ink/ink1789.xml"/><Relationship Id="rId61" Type="http://schemas.openxmlformats.org/officeDocument/2006/relationships/image" Target="../media/image1752.png"/><Relationship Id="rId60" Type="http://schemas.openxmlformats.org/officeDocument/2006/relationships/customXml" Target="../ink/ink1788.xml"/><Relationship Id="rId6" Type="http://schemas.openxmlformats.org/officeDocument/2006/relationships/customXml" Target="../ink/ink1760.xml"/><Relationship Id="rId59" Type="http://schemas.openxmlformats.org/officeDocument/2006/relationships/image" Target="../media/image1751.png"/><Relationship Id="rId58" Type="http://schemas.openxmlformats.org/officeDocument/2006/relationships/customXml" Target="../ink/ink1787.xml"/><Relationship Id="rId57" Type="http://schemas.openxmlformats.org/officeDocument/2006/relationships/image" Target="../media/image1750.png"/><Relationship Id="rId56" Type="http://schemas.openxmlformats.org/officeDocument/2006/relationships/customXml" Target="../ink/ink1786.xml"/><Relationship Id="rId55" Type="http://schemas.openxmlformats.org/officeDocument/2006/relationships/image" Target="../media/image1749.png"/><Relationship Id="rId54" Type="http://schemas.openxmlformats.org/officeDocument/2006/relationships/customXml" Target="../ink/ink1785.xml"/><Relationship Id="rId53" Type="http://schemas.openxmlformats.org/officeDocument/2006/relationships/image" Target="../media/image1748.png"/><Relationship Id="rId52" Type="http://schemas.openxmlformats.org/officeDocument/2006/relationships/customXml" Target="../ink/ink1784.xml"/><Relationship Id="rId51" Type="http://schemas.openxmlformats.org/officeDocument/2006/relationships/customXml" Target="../ink/ink1783.xml"/><Relationship Id="rId50" Type="http://schemas.openxmlformats.org/officeDocument/2006/relationships/image" Target="../media/image1747.png"/><Relationship Id="rId5" Type="http://schemas.openxmlformats.org/officeDocument/2006/relationships/image" Target="../media/image1726.png"/><Relationship Id="rId49" Type="http://schemas.openxmlformats.org/officeDocument/2006/relationships/customXml" Target="../ink/ink1782.xml"/><Relationship Id="rId48" Type="http://schemas.openxmlformats.org/officeDocument/2006/relationships/customXml" Target="../ink/ink1781.xml"/><Relationship Id="rId47" Type="http://schemas.openxmlformats.org/officeDocument/2006/relationships/image" Target="../media/image1746.png"/><Relationship Id="rId46" Type="http://schemas.openxmlformats.org/officeDocument/2006/relationships/customXml" Target="../ink/ink1780.xml"/><Relationship Id="rId45" Type="http://schemas.openxmlformats.org/officeDocument/2006/relationships/image" Target="../media/image1745.png"/><Relationship Id="rId44" Type="http://schemas.openxmlformats.org/officeDocument/2006/relationships/customXml" Target="../ink/ink1779.xml"/><Relationship Id="rId43" Type="http://schemas.openxmlformats.org/officeDocument/2006/relationships/image" Target="../media/image1744.png"/><Relationship Id="rId42" Type="http://schemas.openxmlformats.org/officeDocument/2006/relationships/customXml" Target="../ink/ink1778.xml"/><Relationship Id="rId41" Type="http://schemas.openxmlformats.org/officeDocument/2006/relationships/image" Target="../media/image1743.png"/><Relationship Id="rId40" Type="http://schemas.openxmlformats.org/officeDocument/2006/relationships/customXml" Target="../ink/ink1777.xml"/><Relationship Id="rId4" Type="http://schemas.openxmlformats.org/officeDocument/2006/relationships/customXml" Target="../ink/ink1759.xml"/><Relationship Id="rId39" Type="http://schemas.openxmlformats.org/officeDocument/2006/relationships/image" Target="../media/image1742.png"/><Relationship Id="rId38" Type="http://schemas.openxmlformats.org/officeDocument/2006/relationships/customXml" Target="../ink/ink1776.xml"/><Relationship Id="rId37" Type="http://schemas.openxmlformats.org/officeDocument/2006/relationships/image" Target="../media/image1741.png"/><Relationship Id="rId36" Type="http://schemas.openxmlformats.org/officeDocument/2006/relationships/customXml" Target="../ink/ink1775.xml"/><Relationship Id="rId35" Type="http://schemas.openxmlformats.org/officeDocument/2006/relationships/image" Target="../media/image1740.png"/><Relationship Id="rId34" Type="http://schemas.openxmlformats.org/officeDocument/2006/relationships/customXml" Target="../ink/ink1774.xml"/><Relationship Id="rId33" Type="http://schemas.openxmlformats.org/officeDocument/2006/relationships/image" Target="../media/image1739.png"/><Relationship Id="rId32" Type="http://schemas.openxmlformats.org/officeDocument/2006/relationships/customXml" Target="../ink/ink1773.xml"/><Relationship Id="rId31" Type="http://schemas.openxmlformats.org/officeDocument/2006/relationships/image" Target="../media/image1738.png"/><Relationship Id="rId30" Type="http://schemas.openxmlformats.org/officeDocument/2006/relationships/customXml" Target="../ink/ink1772.xml"/><Relationship Id="rId3" Type="http://schemas.openxmlformats.org/officeDocument/2006/relationships/image" Target="../media/image1725.png"/><Relationship Id="rId29" Type="http://schemas.openxmlformats.org/officeDocument/2006/relationships/image" Target="../media/image1737.png"/><Relationship Id="rId28" Type="http://schemas.openxmlformats.org/officeDocument/2006/relationships/customXml" Target="../ink/ink1771.xml"/><Relationship Id="rId27" Type="http://schemas.openxmlformats.org/officeDocument/2006/relationships/image" Target="../media/image1736.png"/><Relationship Id="rId26" Type="http://schemas.openxmlformats.org/officeDocument/2006/relationships/customXml" Target="../ink/ink1770.xml"/><Relationship Id="rId25" Type="http://schemas.openxmlformats.org/officeDocument/2006/relationships/image" Target="../media/image1735.png"/><Relationship Id="rId24" Type="http://schemas.openxmlformats.org/officeDocument/2006/relationships/customXml" Target="../ink/ink1769.xml"/><Relationship Id="rId23" Type="http://schemas.openxmlformats.org/officeDocument/2006/relationships/image" Target="../media/image1734.png"/><Relationship Id="rId22" Type="http://schemas.openxmlformats.org/officeDocument/2006/relationships/customXml" Target="../ink/ink1768.xml"/><Relationship Id="rId21" Type="http://schemas.openxmlformats.org/officeDocument/2006/relationships/image" Target="../media/image1733.png"/><Relationship Id="rId20" Type="http://schemas.openxmlformats.org/officeDocument/2006/relationships/customXml" Target="../ink/ink1767.xml"/><Relationship Id="rId2" Type="http://schemas.openxmlformats.org/officeDocument/2006/relationships/customXml" Target="../ink/ink1758.xml"/><Relationship Id="rId19" Type="http://schemas.openxmlformats.org/officeDocument/2006/relationships/image" Target="../media/image1732.png"/><Relationship Id="rId18" Type="http://schemas.openxmlformats.org/officeDocument/2006/relationships/customXml" Target="../ink/ink1766.xml"/><Relationship Id="rId17" Type="http://schemas.openxmlformats.org/officeDocument/2006/relationships/image" Target="../media/image1731.png"/><Relationship Id="rId16" Type="http://schemas.openxmlformats.org/officeDocument/2006/relationships/customXml" Target="../ink/ink1765.xml"/><Relationship Id="rId15" Type="http://schemas.openxmlformats.org/officeDocument/2006/relationships/image" Target="../media/image1730.png"/><Relationship Id="rId14" Type="http://schemas.openxmlformats.org/officeDocument/2006/relationships/customXml" Target="../ink/ink1764.xml"/><Relationship Id="rId13" Type="http://schemas.openxmlformats.org/officeDocument/2006/relationships/image" Target="../media/image1608.png"/><Relationship Id="rId122" Type="http://schemas.openxmlformats.org/officeDocument/2006/relationships/notesSlide" Target="../notesSlides/notesSlide21.xml"/><Relationship Id="rId121" Type="http://schemas.openxmlformats.org/officeDocument/2006/relationships/slideLayout" Target="../slideLayouts/slideLayout1.xml"/><Relationship Id="rId120" Type="http://schemas.openxmlformats.org/officeDocument/2006/relationships/image" Target="../media/image1780.png"/><Relationship Id="rId12" Type="http://schemas.openxmlformats.org/officeDocument/2006/relationships/customXml" Target="../ink/ink1763.xml"/><Relationship Id="rId119" Type="http://schemas.openxmlformats.org/officeDocument/2006/relationships/customXml" Target="../ink/ink1818.xml"/><Relationship Id="rId118" Type="http://schemas.openxmlformats.org/officeDocument/2006/relationships/image" Target="../media/image1779.png"/><Relationship Id="rId117" Type="http://schemas.openxmlformats.org/officeDocument/2006/relationships/customXml" Target="../ink/ink1817.xml"/><Relationship Id="rId116" Type="http://schemas.openxmlformats.org/officeDocument/2006/relationships/image" Target="../media/image1694.png"/><Relationship Id="rId115" Type="http://schemas.openxmlformats.org/officeDocument/2006/relationships/customXml" Target="../ink/ink1816.xml"/><Relationship Id="rId114" Type="http://schemas.openxmlformats.org/officeDocument/2006/relationships/image" Target="../media/image1778.png"/><Relationship Id="rId113" Type="http://schemas.openxmlformats.org/officeDocument/2006/relationships/customXml" Target="../ink/ink1815.xml"/><Relationship Id="rId112" Type="http://schemas.openxmlformats.org/officeDocument/2006/relationships/image" Target="../media/image1777.png"/><Relationship Id="rId111" Type="http://schemas.openxmlformats.org/officeDocument/2006/relationships/customXml" Target="../ink/ink1814.xml"/><Relationship Id="rId110" Type="http://schemas.openxmlformats.org/officeDocument/2006/relationships/image" Target="../media/image1776.png"/><Relationship Id="rId11" Type="http://schemas.openxmlformats.org/officeDocument/2006/relationships/image" Target="../media/image1729.png"/><Relationship Id="rId109" Type="http://schemas.openxmlformats.org/officeDocument/2006/relationships/customXml" Target="../ink/ink1813.xml"/><Relationship Id="rId108" Type="http://schemas.openxmlformats.org/officeDocument/2006/relationships/image" Target="../media/image1775.png"/><Relationship Id="rId107" Type="http://schemas.openxmlformats.org/officeDocument/2006/relationships/customXml" Target="../ink/ink1812.xml"/><Relationship Id="rId106" Type="http://schemas.openxmlformats.org/officeDocument/2006/relationships/image" Target="../media/image1774.png"/><Relationship Id="rId105" Type="http://schemas.openxmlformats.org/officeDocument/2006/relationships/customXml" Target="../ink/ink1811.xml"/><Relationship Id="rId104" Type="http://schemas.openxmlformats.org/officeDocument/2006/relationships/image" Target="../media/image1773.png"/><Relationship Id="rId103" Type="http://schemas.openxmlformats.org/officeDocument/2006/relationships/customXml" Target="../ink/ink1810.xml"/><Relationship Id="rId102" Type="http://schemas.openxmlformats.org/officeDocument/2006/relationships/image" Target="../media/image1772.png"/><Relationship Id="rId101" Type="http://schemas.openxmlformats.org/officeDocument/2006/relationships/customXml" Target="../ink/ink1809.xml"/><Relationship Id="rId100" Type="http://schemas.openxmlformats.org/officeDocument/2006/relationships/image" Target="../media/image1771.png"/><Relationship Id="rId10" Type="http://schemas.openxmlformats.org/officeDocument/2006/relationships/customXml" Target="../ink/ink1762.xml"/><Relationship Id="rId1" Type="http://schemas.openxmlformats.org/officeDocument/2006/relationships/image" Target="../media/image1724.png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830.png"/><Relationship Id="rId98" Type="http://schemas.openxmlformats.org/officeDocument/2006/relationships/customXml" Target="../ink/ink1867.xml"/><Relationship Id="rId97" Type="http://schemas.openxmlformats.org/officeDocument/2006/relationships/image" Target="../media/image1829.png"/><Relationship Id="rId96" Type="http://schemas.openxmlformats.org/officeDocument/2006/relationships/customXml" Target="../ink/ink1866.xml"/><Relationship Id="rId95" Type="http://schemas.openxmlformats.org/officeDocument/2006/relationships/image" Target="../media/image1828.png"/><Relationship Id="rId94" Type="http://schemas.openxmlformats.org/officeDocument/2006/relationships/customXml" Target="../ink/ink1865.xml"/><Relationship Id="rId93" Type="http://schemas.openxmlformats.org/officeDocument/2006/relationships/image" Target="../media/image1827.png"/><Relationship Id="rId92" Type="http://schemas.openxmlformats.org/officeDocument/2006/relationships/customXml" Target="../ink/ink1864.xml"/><Relationship Id="rId91" Type="http://schemas.openxmlformats.org/officeDocument/2006/relationships/image" Target="../media/image1826.png"/><Relationship Id="rId90" Type="http://schemas.openxmlformats.org/officeDocument/2006/relationships/customXml" Target="../ink/ink1863.xml"/><Relationship Id="rId9" Type="http://schemas.openxmlformats.org/officeDocument/2006/relationships/image" Target="../media/image1785.png"/><Relationship Id="rId89" Type="http://schemas.openxmlformats.org/officeDocument/2006/relationships/image" Target="../media/image1825.png"/><Relationship Id="rId88" Type="http://schemas.openxmlformats.org/officeDocument/2006/relationships/customXml" Target="../ink/ink1862.xml"/><Relationship Id="rId87" Type="http://schemas.openxmlformats.org/officeDocument/2006/relationships/image" Target="../media/image1824.png"/><Relationship Id="rId86" Type="http://schemas.openxmlformats.org/officeDocument/2006/relationships/customXml" Target="../ink/ink1861.xml"/><Relationship Id="rId85" Type="http://schemas.openxmlformats.org/officeDocument/2006/relationships/image" Target="../media/image1823.png"/><Relationship Id="rId84" Type="http://schemas.openxmlformats.org/officeDocument/2006/relationships/customXml" Target="../ink/ink1860.xml"/><Relationship Id="rId83" Type="http://schemas.openxmlformats.org/officeDocument/2006/relationships/image" Target="../media/image1822.png"/><Relationship Id="rId82" Type="http://schemas.openxmlformats.org/officeDocument/2006/relationships/customXml" Target="../ink/ink1859.xml"/><Relationship Id="rId81" Type="http://schemas.openxmlformats.org/officeDocument/2006/relationships/image" Target="../media/image1821.png"/><Relationship Id="rId80" Type="http://schemas.openxmlformats.org/officeDocument/2006/relationships/customXml" Target="../ink/ink1858.xml"/><Relationship Id="rId8" Type="http://schemas.openxmlformats.org/officeDocument/2006/relationships/customXml" Target="../ink/ink1822.xml"/><Relationship Id="rId79" Type="http://schemas.openxmlformats.org/officeDocument/2006/relationships/image" Target="../media/image1820.png"/><Relationship Id="rId78" Type="http://schemas.openxmlformats.org/officeDocument/2006/relationships/customXml" Target="../ink/ink1857.xml"/><Relationship Id="rId77" Type="http://schemas.openxmlformats.org/officeDocument/2006/relationships/image" Target="../media/image1819.png"/><Relationship Id="rId76" Type="http://schemas.openxmlformats.org/officeDocument/2006/relationships/customXml" Target="../ink/ink1856.xml"/><Relationship Id="rId75" Type="http://schemas.openxmlformats.org/officeDocument/2006/relationships/image" Target="../media/image1818.png"/><Relationship Id="rId74" Type="http://schemas.openxmlformats.org/officeDocument/2006/relationships/customXml" Target="../ink/ink1855.xml"/><Relationship Id="rId73" Type="http://schemas.openxmlformats.org/officeDocument/2006/relationships/image" Target="../media/image1817.png"/><Relationship Id="rId72" Type="http://schemas.openxmlformats.org/officeDocument/2006/relationships/customXml" Target="../ink/ink1854.xml"/><Relationship Id="rId71" Type="http://schemas.openxmlformats.org/officeDocument/2006/relationships/image" Target="../media/image1816.png"/><Relationship Id="rId70" Type="http://schemas.openxmlformats.org/officeDocument/2006/relationships/customXml" Target="../ink/ink1853.xml"/><Relationship Id="rId7" Type="http://schemas.openxmlformats.org/officeDocument/2006/relationships/image" Target="../media/image1784.png"/><Relationship Id="rId69" Type="http://schemas.openxmlformats.org/officeDocument/2006/relationships/image" Target="../media/image1815.png"/><Relationship Id="rId68" Type="http://schemas.openxmlformats.org/officeDocument/2006/relationships/customXml" Target="../ink/ink1852.xml"/><Relationship Id="rId67" Type="http://schemas.openxmlformats.org/officeDocument/2006/relationships/image" Target="../media/image1814.png"/><Relationship Id="rId66" Type="http://schemas.openxmlformats.org/officeDocument/2006/relationships/customXml" Target="../ink/ink1851.xml"/><Relationship Id="rId65" Type="http://schemas.openxmlformats.org/officeDocument/2006/relationships/image" Target="../media/image1813.png"/><Relationship Id="rId64" Type="http://schemas.openxmlformats.org/officeDocument/2006/relationships/customXml" Target="../ink/ink1850.xml"/><Relationship Id="rId63" Type="http://schemas.openxmlformats.org/officeDocument/2006/relationships/image" Target="../media/image1812.png"/><Relationship Id="rId62" Type="http://schemas.openxmlformats.org/officeDocument/2006/relationships/customXml" Target="../ink/ink1849.xml"/><Relationship Id="rId61" Type="http://schemas.openxmlformats.org/officeDocument/2006/relationships/image" Target="../media/image1811.png"/><Relationship Id="rId60" Type="http://schemas.openxmlformats.org/officeDocument/2006/relationships/customXml" Target="../ink/ink1848.xml"/><Relationship Id="rId6" Type="http://schemas.openxmlformats.org/officeDocument/2006/relationships/customXml" Target="../ink/ink1821.xml"/><Relationship Id="rId59" Type="http://schemas.openxmlformats.org/officeDocument/2006/relationships/image" Target="../media/image1810.png"/><Relationship Id="rId58" Type="http://schemas.openxmlformats.org/officeDocument/2006/relationships/customXml" Target="../ink/ink1847.xml"/><Relationship Id="rId57" Type="http://schemas.openxmlformats.org/officeDocument/2006/relationships/image" Target="../media/image1809.png"/><Relationship Id="rId56" Type="http://schemas.openxmlformats.org/officeDocument/2006/relationships/customXml" Target="../ink/ink1846.xml"/><Relationship Id="rId55" Type="http://schemas.openxmlformats.org/officeDocument/2006/relationships/image" Target="../media/image1808.png"/><Relationship Id="rId54" Type="http://schemas.openxmlformats.org/officeDocument/2006/relationships/customXml" Target="../ink/ink1845.xml"/><Relationship Id="rId53" Type="http://schemas.openxmlformats.org/officeDocument/2006/relationships/image" Target="../media/image1807.png"/><Relationship Id="rId52" Type="http://schemas.openxmlformats.org/officeDocument/2006/relationships/customXml" Target="../ink/ink1844.xml"/><Relationship Id="rId51" Type="http://schemas.openxmlformats.org/officeDocument/2006/relationships/image" Target="../media/image1806.png"/><Relationship Id="rId50" Type="http://schemas.openxmlformats.org/officeDocument/2006/relationships/customXml" Target="../ink/ink1843.xml"/><Relationship Id="rId5" Type="http://schemas.openxmlformats.org/officeDocument/2006/relationships/image" Target="../media/image1783.png"/><Relationship Id="rId49" Type="http://schemas.openxmlformats.org/officeDocument/2006/relationships/image" Target="../media/image1805.png"/><Relationship Id="rId48" Type="http://schemas.openxmlformats.org/officeDocument/2006/relationships/customXml" Target="../ink/ink1842.xml"/><Relationship Id="rId47" Type="http://schemas.openxmlformats.org/officeDocument/2006/relationships/image" Target="../media/image1804.png"/><Relationship Id="rId46" Type="http://schemas.openxmlformats.org/officeDocument/2006/relationships/customXml" Target="../ink/ink1841.xml"/><Relationship Id="rId45" Type="http://schemas.openxmlformats.org/officeDocument/2006/relationships/image" Target="../media/image1803.png"/><Relationship Id="rId44" Type="http://schemas.openxmlformats.org/officeDocument/2006/relationships/customXml" Target="../ink/ink1840.xml"/><Relationship Id="rId43" Type="http://schemas.openxmlformats.org/officeDocument/2006/relationships/image" Target="../media/image1802.png"/><Relationship Id="rId42" Type="http://schemas.openxmlformats.org/officeDocument/2006/relationships/customXml" Target="../ink/ink1839.xml"/><Relationship Id="rId41" Type="http://schemas.openxmlformats.org/officeDocument/2006/relationships/image" Target="../media/image1801.png"/><Relationship Id="rId40" Type="http://schemas.openxmlformats.org/officeDocument/2006/relationships/customXml" Target="../ink/ink1838.xml"/><Relationship Id="rId4" Type="http://schemas.openxmlformats.org/officeDocument/2006/relationships/customXml" Target="../ink/ink1820.xml"/><Relationship Id="rId39" Type="http://schemas.openxmlformats.org/officeDocument/2006/relationships/image" Target="../media/image1800.png"/><Relationship Id="rId383" Type="http://schemas.openxmlformats.org/officeDocument/2006/relationships/notesSlide" Target="../notesSlides/notesSlide22.xml"/><Relationship Id="rId382" Type="http://schemas.openxmlformats.org/officeDocument/2006/relationships/slideLayout" Target="../slideLayouts/slideLayout1.xml"/><Relationship Id="rId381" Type="http://schemas.openxmlformats.org/officeDocument/2006/relationships/image" Target="../media/image1971.png"/><Relationship Id="rId380" Type="http://schemas.openxmlformats.org/officeDocument/2006/relationships/customXml" Target="../ink/ink2008.xml"/><Relationship Id="rId38" Type="http://schemas.openxmlformats.org/officeDocument/2006/relationships/customXml" Target="../ink/ink1837.xml"/><Relationship Id="rId379" Type="http://schemas.openxmlformats.org/officeDocument/2006/relationships/image" Target="../media/image1970.png"/><Relationship Id="rId378" Type="http://schemas.openxmlformats.org/officeDocument/2006/relationships/customXml" Target="../ink/ink2007.xml"/><Relationship Id="rId377" Type="http://schemas.openxmlformats.org/officeDocument/2006/relationships/image" Target="../media/image1969.png"/><Relationship Id="rId376" Type="http://schemas.openxmlformats.org/officeDocument/2006/relationships/customXml" Target="../ink/ink2006.xml"/><Relationship Id="rId375" Type="http://schemas.openxmlformats.org/officeDocument/2006/relationships/image" Target="../media/image1968.png"/><Relationship Id="rId374" Type="http://schemas.openxmlformats.org/officeDocument/2006/relationships/customXml" Target="../ink/ink2005.xml"/><Relationship Id="rId373" Type="http://schemas.openxmlformats.org/officeDocument/2006/relationships/image" Target="../media/image1967.png"/><Relationship Id="rId372" Type="http://schemas.openxmlformats.org/officeDocument/2006/relationships/customXml" Target="../ink/ink2004.xml"/><Relationship Id="rId371" Type="http://schemas.openxmlformats.org/officeDocument/2006/relationships/image" Target="../media/image1966.png"/><Relationship Id="rId370" Type="http://schemas.openxmlformats.org/officeDocument/2006/relationships/customXml" Target="../ink/ink2003.xml"/><Relationship Id="rId37" Type="http://schemas.openxmlformats.org/officeDocument/2006/relationships/image" Target="../media/image1799.png"/><Relationship Id="rId369" Type="http://schemas.openxmlformats.org/officeDocument/2006/relationships/image" Target="../media/image1965.png"/><Relationship Id="rId368" Type="http://schemas.openxmlformats.org/officeDocument/2006/relationships/customXml" Target="../ink/ink2002.xml"/><Relationship Id="rId367" Type="http://schemas.openxmlformats.org/officeDocument/2006/relationships/image" Target="../media/image1964.png"/><Relationship Id="rId366" Type="http://schemas.openxmlformats.org/officeDocument/2006/relationships/customXml" Target="../ink/ink2001.xml"/><Relationship Id="rId365" Type="http://schemas.openxmlformats.org/officeDocument/2006/relationships/image" Target="../media/image1963.png"/><Relationship Id="rId364" Type="http://schemas.openxmlformats.org/officeDocument/2006/relationships/customXml" Target="../ink/ink2000.xml"/><Relationship Id="rId363" Type="http://schemas.openxmlformats.org/officeDocument/2006/relationships/image" Target="../media/image1962.png"/><Relationship Id="rId362" Type="http://schemas.openxmlformats.org/officeDocument/2006/relationships/customXml" Target="../ink/ink1999.xml"/><Relationship Id="rId361" Type="http://schemas.openxmlformats.org/officeDocument/2006/relationships/image" Target="../media/image1961.png"/><Relationship Id="rId360" Type="http://schemas.openxmlformats.org/officeDocument/2006/relationships/customXml" Target="../ink/ink1998.xml"/><Relationship Id="rId36" Type="http://schemas.openxmlformats.org/officeDocument/2006/relationships/customXml" Target="../ink/ink1836.xml"/><Relationship Id="rId359" Type="http://schemas.openxmlformats.org/officeDocument/2006/relationships/image" Target="../media/image1960.png"/><Relationship Id="rId358" Type="http://schemas.openxmlformats.org/officeDocument/2006/relationships/customXml" Target="../ink/ink1997.xml"/><Relationship Id="rId357" Type="http://schemas.openxmlformats.org/officeDocument/2006/relationships/image" Target="../media/image1959.png"/><Relationship Id="rId356" Type="http://schemas.openxmlformats.org/officeDocument/2006/relationships/customXml" Target="../ink/ink1996.xml"/><Relationship Id="rId355" Type="http://schemas.openxmlformats.org/officeDocument/2006/relationships/image" Target="../media/image1958.png"/><Relationship Id="rId354" Type="http://schemas.openxmlformats.org/officeDocument/2006/relationships/customXml" Target="../ink/ink1995.xml"/><Relationship Id="rId353" Type="http://schemas.openxmlformats.org/officeDocument/2006/relationships/image" Target="../media/image1957.png"/><Relationship Id="rId352" Type="http://schemas.openxmlformats.org/officeDocument/2006/relationships/customXml" Target="../ink/ink1994.xml"/><Relationship Id="rId351" Type="http://schemas.openxmlformats.org/officeDocument/2006/relationships/image" Target="../media/image1956.png"/><Relationship Id="rId350" Type="http://schemas.openxmlformats.org/officeDocument/2006/relationships/customXml" Target="../ink/ink1993.xml"/><Relationship Id="rId35" Type="http://schemas.openxmlformats.org/officeDocument/2006/relationships/image" Target="../media/image1798.png"/><Relationship Id="rId349" Type="http://schemas.openxmlformats.org/officeDocument/2006/relationships/image" Target="../media/image1955.png"/><Relationship Id="rId348" Type="http://schemas.openxmlformats.org/officeDocument/2006/relationships/customXml" Target="../ink/ink1992.xml"/><Relationship Id="rId347" Type="http://schemas.openxmlformats.org/officeDocument/2006/relationships/image" Target="../media/image1954.png"/><Relationship Id="rId346" Type="http://schemas.openxmlformats.org/officeDocument/2006/relationships/customXml" Target="../ink/ink1991.xml"/><Relationship Id="rId345" Type="http://schemas.openxmlformats.org/officeDocument/2006/relationships/image" Target="../media/image1953.png"/><Relationship Id="rId344" Type="http://schemas.openxmlformats.org/officeDocument/2006/relationships/customXml" Target="../ink/ink1990.xml"/><Relationship Id="rId343" Type="http://schemas.openxmlformats.org/officeDocument/2006/relationships/image" Target="../media/image1952.png"/><Relationship Id="rId342" Type="http://schemas.openxmlformats.org/officeDocument/2006/relationships/customXml" Target="../ink/ink1989.xml"/><Relationship Id="rId341" Type="http://schemas.openxmlformats.org/officeDocument/2006/relationships/image" Target="../media/image1951.png"/><Relationship Id="rId340" Type="http://schemas.openxmlformats.org/officeDocument/2006/relationships/customXml" Target="../ink/ink1988.xml"/><Relationship Id="rId34" Type="http://schemas.openxmlformats.org/officeDocument/2006/relationships/customXml" Target="../ink/ink1835.xml"/><Relationship Id="rId339" Type="http://schemas.openxmlformats.org/officeDocument/2006/relationships/image" Target="../media/image1950.png"/><Relationship Id="rId338" Type="http://schemas.openxmlformats.org/officeDocument/2006/relationships/customXml" Target="../ink/ink1987.xml"/><Relationship Id="rId337" Type="http://schemas.openxmlformats.org/officeDocument/2006/relationships/image" Target="../media/image1949.png"/><Relationship Id="rId336" Type="http://schemas.openxmlformats.org/officeDocument/2006/relationships/customXml" Target="../ink/ink1986.xml"/><Relationship Id="rId335" Type="http://schemas.openxmlformats.org/officeDocument/2006/relationships/image" Target="../media/image1948.png"/><Relationship Id="rId334" Type="http://schemas.openxmlformats.org/officeDocument/2006/relationships/customXml" Target="../ink/ink1985.xml"/><Relationship Id="rId333" Type="http://schemas.openxmlformats.org/officeDocument/2006/relationships/image" Target="../media/image1947.png"/><Relationship Id="rId332" Type="http://schemas.openxmlformats.org/officeDocument/2006/relationships/customXml" Target="../ink/ink1984.xml"/><Relationship Id="rId331" Type="http://schemas.openxmlformats.org/officeDocument/2006/relationships/image" Target="../media/image1946.png"/><Relationship Id="rId330" Type="http://schemas.openxmlformats.org/officeDocument/2006/relationships/customXml" Target="../ink/ink1983.xml"/><Relationship Id="rId33" Type="http://schemas.openxmlformats.org/officeDocument/2006/relationships/image" Target="../media/image1797.png"/><Relationship Id="rId329" Type="http://schemas.openxmlformats.org/officeDocument/2006/relationships/image" Target="../media/image1945.png"/><Relationship Id="rId328" Type="http://schemas.openxmlformats.org/officeDocument/2006/relationships/customXml" Target="../ink/ink1982.xml"/><Relationship Id="rId327" Type="http://schemas.openxmlformats.org/officeDocument/2006/relationships/image" Target="../media/image1944.png"/><Relationship Id="rId326" Type="http://schemas.openxmlformats.org/officeDocument/2006/relationships/customXml" Target="../ink/ink1981.xml"/><Relationship Id="rId325" Type="http://schemas.openxmlformats.org/officeDocument/2006/relationships/image" Target="../media/image1943.png"/><Relationship Id="rId324" Type="http://schemas.openxmlformats.org/officeDocument/2006/relationships/customXml" Target="../ink/ink1980.xml"/><Relationship Id="rId323" Type="http://schemas.openxmlformats.org/officeDocument/2006/relationships/image" Target="../media/image1942.png"/><Relationship Id="rId322" Type="http://schemas.openxmlformats.org/officeDocument/2006/relationships/customXml" Target="../ink/ink1979.xml"/><Relationship Id="rId321" Type="http://schemas.openxmlformats.org/officeDocument/2006/relationships/image" Target="../media/image1941.png"/><Relationship Id="rId320" Type="http://schemas.openxmlformats.org/officeDocument/2006/relationships/customXml" Target="../ink/ink1978.xml"/><Relationship Id="rId32" Type="http://schemas.openxmlformats.org/officeDocument/2006/relationships/customXml" Target="../ink/ink1834.xml"/><Relationship Id="rId319" Type="http://schemas.openxmlformats.org/officeDocument/2006/relationships/image" Target="../media/image1940.png"/><Relationship Id="rId318" Type="http://schemas.openxmlformats.org/officeDocument/2006/relationships/customXml" Target="../ink/ink1977.xml"/><Relationship Id="rId317" Type="http://schemas.openxmlformats.org/officeDocument/2006/relationships/image" Target="../media/image1939.png"/><Relationship Id="rId316" Type="http://schemas.openxmlformats.org/officeDocument/2006/relationships/customXml" Target="../ink/ink1976.xml"/><Relationship Id="rId315" Type="http://schemas.openxmlformats.org/officeDocument/2006/relationships/image" Target="../media/image1938.png"/><Relationship Id="rId314" Type="http://schemas.openxmlformats.org/officeDocument/2006/relationships/customXml" Target="../ink/ink1975.xml"/><Relationship Id="rId313" Type="http://schemas.openxmlformats.org/officeDocument/2006/relationships/image" Target="../media/image1937.png"/><Relationship Id="rId312" Type="http://schemas.openxmlformats.org/officeDocument/2006/relationships/customXml" Target="../ink/ink1974.xml"/><Relationship Id="rId311" Type="http://schemas.openxmlformats.org/officeDocument/2006/relationships/image" Target="../media/image1936.png"/><Relationship Id="rId310" Type="http://schemas.openxmlformats.org/officeDocument/2006/relationships/customXml" Target="../ink/ink1973.xml"/><Relationship Id="rId31" Type="http://schemas.openxmlformats.org/officeDocument/2006/relationships/image" Target="../media/image1796.png"/><Relationship Id="rId309" Type="http://schemas.openxmlformats.org/officeDocument/2006/relationships/image" Target="../media/image1935.png"/><Relationship Id="rId308" Type="http://schemas.openxmlformats.org/officeDocument/2006/relationships/customXml" Target="../ink/ink1972.xml"/><Relationship Id="rId307" Type="http://schemas.openxmlformats.org/officeDocument/2006/relationships/image" Target="../media/image1934.png"/><Relationship Id="rId306" Type="http://schemas.openxmlformats.org/officeDocument/2006/relationships/customXml" Target="../ink/ink1971.xml"/><Relationship Id="rId305" Type="http://schemas.openxmlformats.org/officeDocument/2006/relationships/image" Target="../media/image1933.png"/><Relationship Id="rId304" Type="http://schemas.openxmlformats.org/officeDocument/2006/relationships/customXml" Target="../ink/ink1970.xml"/><Relationship Id="rId303" Type="http://schemas.openxmlformats.org/officeDocument/2006/relationships/image" Target="../media/image1932.png"/><Relationship Id="rId302" Type="http://schemas.openxmlformats.org/officeDocument/2006/relationships/customXml" Target="../ink/ink1969.xml"/><Relationship Id="rId301" Type="http://schemas.openxmlformats.org/officeDocument/2006/relationships/image" Target="../media/image1931.png"/><Relationship Id="rId300" Type="http://schemas.openxmlformats.org/officeDocument/2006/relationships/customXml" Target="../ink/ink1968.xml"/><Relationship Id="rId30" Type="http://schemas.openxmlformats.org/officeDocument/2006/relationships/customXml" Target="../ink/ink1833.xml"/><Relationship Id="rId3" Type="http://schemas.openxmlformats.org/officeDocument/2006/relationships/image" Target="../media/image1782.png"/><Relationship Id="rId299" Type="http://schemas.openxmlformats.org/officeDocument/2006/relationships/image" Target="../media/image1930.png"/><Relationship Id="rId298" Type="http://schemas.openxmlformats.org/officeDocument/2006/relationships/customXml" Target="../ink/ink1967.xml"/><Relationship Id="rId297" Type="http://schemas.openxmlformats.org/officeDocument/2006/relationships/image" Target="../media/image1929.png"/><Relationship Id="rId296" Type="http://schemas.openxmlformats.org/officeDocument/2006/relationships/customXml" Target="../ink/ink1966.xml"/><Relationship Id="rId295" Type="http://schemas.openxmlformats.org/officeDocument/2006/relationships/image" Target="../media/image1928.png"/><Relationship Id="rId294" Type="http://schemas.openxmlformats.org/officeDocument/2006/relationships/customXml" Target="../ink/ink1965.xml"/><Relationship Id="rId293" Type="http://schemas.openxmlformats.org/officeDocument/2006/relationships/image" Target="../media/image1927.png"/><Relationship Id="rId292" Type="http://schemas.openxmlformats.org/officeDocument/2006/relationships/customXml" Target="../ink/ink1964.xml"/><Relationship Id="rId291" Type="http://schemas.openxmlformats.org/officeDocument/2006/relationships/image" Target="../media/image1926.png"/><Relationship Id="rId290" Type="http://schemas.openxmlformats.org/officeDocument/2006/relationships/customXml" Target="../ink/ink1963.xml"/><Relationship Id="rId29" Type="http://schemas.openxmlformats.org/officeDocument/2006/relationships/image" Target="../media/image1795.png"/><Relationship Id="rId289" Type="http://schemas.openxmlformats.org/officeDocument/2006/relationships/image" Target="../media/image1925.png"/><Relationship Id="rId288" Type="http://schemas.openxmlformats.org/officeDocument/2006/relationships/customXml" Target="../ink/ink1962.xml"/><Relationship Id="rId287" Type="http://schemas.openxmlformats.org/officeDocument/2006/relationships/image" Target="../media/image1924.png"/><Relationship Id="rId286" Type="http://schemas.openxmlformats.org/officeDocument/2006/relationships/customXml" Target="../ink/ink1961.xml"/><Relationship Id="rId285" Type="http://schemas.openxmlformats.org/officeDocument/2006/relationships/image" Target="../media/image1923.png"/><Relationship Id="rId284" Type="http://schemas.openxmlformats.org/officeDocument/2006/relationships/customXml" Target="../ink/ink1960.xml"/><Relationship Id="rId283" Type="http://schemas.openxmlformats.org/officeDocument/2006/relationships/image" Target="../media/image1922.png"/><Relationship Id="rId282" Type="http://schemas.openxmlformats.org/officeDocument/2006/relationships/customXml" Target="../ink/ink1959.xml"/><Relationship Id="rId281" Type="http://schemas.openxmlformats.org/officeDocument/2006/relationships/image" Target="../media/image1921.png"/><Relationship Id="rId280" Type="http://schemas.openxmlformats.org/officeDocument/2006/relationships/customXml" Target="../ink/ink1958.xml"/><Relationship Id="rId28" Type="http://schemas.openxmlformats.org/officeDocument/2006/relationships/customXml" Target="../ink/ink1832.xml"/><Relationship Id="rId279" Type="http://schemas.openxmlformats.org/officeDocument/2006/relationships/image" Target="../media/image1920.png"/><Relationship Id="rId278" Type="http://schemas.openxmlformats.org/officeDocument/2006/relationships/customXml" Target="../ink/ink1957.xml"/><Relationship Id="rId277" Type="http://schemas.openxmlformats.org/officeDocument/2006/relationships/image" Target="../media/image1919.png"/><Relationship Id="rId276" Type="http://schemas.openxmlformats.org/officeDocument/2006/relationships/customXml" Target="../ink/ink1956.xml"/><Relationship Id="rId275" Type="http://schemas.openxmlformats.org/officeDocument/2006/relationships/image" Target="../media/image1918.png"/><Relationship Id="rId274" Type="http://schemas.openxmlformats.org/officeDocument/2006/relationships/customXml" Target="../ink/ink1955.xml"/><Relationship Id="rId273" Type="http://schemas.openxmlformats.org/officeDocument/2006/relationships/image" Target="../media/image1917.png"/><Relationship Id="rId272" Type="http://schemas.openxmlformats.org/officeDocument/2006/relationships/customXml" Target="../ink/ink1954.xml"/><Relationship Id="rId271" Type="http://schemas.openxmlformats.org/officeDocument/2006/relationships/image" Target="../media/image1916.png"/><Relationship Id="rId270" Type="http://schemas.openxmlformats.org/officeDocument/2006/relationships/customXml" Target="../ink/ink1953.xml"/><Relationship Id="rId27" Type="http://schemas.openxmlformats.org/officeDocument/2006/relationships/image" Target="../media/image1794.png"/><Relationship Id="rId269" Type="http://schemas.openxmlformats.org/officeDocument/2006/relationships/image" Target="../media/image1915.png"/><Relationship Id="rId268" Type="http://schemas.openxmlformats.org/officeDocument/2006/relationships/customXml" Target="../ink/ink1952.xml"/><Relationship Id="rId267" Type="http://schemas.openxmlformats.org/officeDocument/2006/relationships/image" Target="../media/image1914.png"/><Relationship Id="rId266" Type="http://schemas.openxmlformats.org/officeDocument/2006/relationships/customXml" Target="../ink/ink1951.xml"/><Relationship Id="rId265" Type="http://schemas.openxmlformats.org/officeDocument/2006/relationships/image" Target="../media/image1913.png"/><Relationship Id="rId264" Type="http://schemas.openxmlformats.org/officeDocument/2006/relationships/customXml" Target="../ink/ink1950.xml"/><Relationship Id="rId263" Type="http://schemas.openxmlformats.org/officeDocument/2006/relationships/image" Target="../media/image1912.png"/><Relationship Id="rId262" Type="http://schemas.openxmlformats.org/officeDocument/2006/relationships/customXml" Target="../ink/ink1949.xml"/><Relationship Id="rId261" Type="http://schemas.openxmlformats.org/officeDocument/2006/relationships/image" Target="../media/image1911.png"/><Relationship Id="rId260" Type="http://schemas.openxmlformats.org/officeDocument/2006/relationships/customXml" Target="../ink/ink1948.xml"/><Relationship Id="rId26" Type="http://schemas.openxmlformats.org/officeDocument/2006/relationships/customXml" Target="../ink/ink1831.xml"/><Relationship Id="rId259" Type="http://schemas.openxmlformats.org/officeDocument/2006/relationships/image" Target="../media/image1910.png"/><Relationship Id="rId258" Type="http://schemas.openxmlformats.org/officeDocument/2006/relationships/customXml" Target="../ink/ink1947.xml"/><Relationship Id="rId257" Type="http://schemas.openxmlformats.org/officeDocument/2006/relationships/image" Target="../media/image1909.png"/><Relationship Id="rId256" Type="http://schemas.openxmlformats.org/officeDocument/2006/relationships/customXml" Target="../ink/ink1946.xml"/><Relationship Id="rId255" Type="http://schemas.openxmlformats.org/officeDocument/2006/relationships/image" Target="../media/image1908.png"/><Relationship Id="rId254" Type="http://schemas.openxmlformats.org/officeDocument/2006/relationships/customXml" Target="../ink/ink1945.xml"/><Relationship Id="rId253" Type="http://schemas.openxmlformats.org/officeDocument/2006/relationships/image" Target="../media/image1907.png"/><Relationship Id="rId252" Type="http://schemas.openxmlformats.org/officeDocument/2006/relationships/customXml" Target="../ink/ink1944.xml"/><Relationship Id="rId251" Type="http://schemas.openxmlformats.org/officeDocument/2006/relationships/image" Target="../media/image1906.png"/><Relationship Id="rId250" Type="http://schemas.openxmlformats.org/officeDocument/2006/relationships/customXml" Target="../ink/ink1943.xml"/><Relationship Id="rId25" Type="http://schemas.openxmlformats.org/officeDocument/2006/relationships/image" Target="../media/image1793.png"/><Relationship Id="rId249" Type="http://schemas.openxmlformats.org/officeDocument/2006/relationships/image" Target="../media/image1905.png"/><Relationship Id="rId248" Type="http://schemas.openxmlformats.org/officeDocument/2006/relationships/customXml" Target="../ink/ink1942.xml"/><Relationship Id="rId247" Type="http://schemas.openxmlformats.org/officeDocument/2006/relationships/image" Target="../media/image1904.png"/><Relationship Id="rId246" Type="http://schemas.openxmlformats.org/officeDocument/2006/relationships/customXml" Target="../ink/ink1941.xml"/><Relationship Id="rId245" Type="http://schemas.openxmlformats.org/officeDocument/2006/relationships/image" Target="../media/image1903.png"/><Relationship Id="rId244" Type="http://schemas.openxmlformats.org/officeDocument/2006/relationships/customXml" Target="../ink/ink1940.xml"/><Relationship Id="rId243" Type="http://schemas.openxmlformats.org/officeDocument/2006/relationships/image" Target="../media/image1902.png"/><Relationship Id="rId242" Type="http://schemas.openxmlformats.org/officeDocument/2006/relationships/customXml" Target="../ink/ink1939.xml"/><Relationship Id="rId241" Type="http://schemas.openxmlformats.org/officeDocument/2006/relationships/image" Target="../media/image1901.png"/><Relationship Id="rId240" Type="http://schemas.openxmlformats.org/officeDocument/2006/relationships/customXml" Target="../ink/ink1938.xml"/><Relationship Id="rId24" Type="http://schemas.openxmlformats.org/officeDocument/2006/relationships/customXml" Target="../ink/ink1830.xml"/><Relationship Id="rId239" Type="http://schemas.openxmlformats.org/officeDocument/2006/relationships/image" Target="../media/image1900.png"/><Relationship Id="rId238" Type="http://schemas.openxmlformats.org/officeDocument/2006/relationships/customXml" Target="../ink/ink1937.xml"/><Relationship Id="rId237" Type="http://schemas.openxmlformats.org/officeDocument/2006/relationships/image" Target="../media/image1899.png"/><Relationship Id="rId236" Type="http://schemas.openxmlformats.org/officeDocument/2006/relationships/customXml" Target="../ink/ink1936.xml"/><Relationship Id="rId235" Type="http://schemas.openxmlformats.org/officeDocument/2006/relationships/image" Target="../media/image1898.png"/><Relationship Id="rId234" Type="http://schemas.openxmlformats.org/officeDocument/2006/relationships/customXml" Target="../ink/ink1935.xml"/><Relationship Id="rId233" Type="http://schemas.openxmlformats.org/officeDocument/2006/relationships/image" Target="../media/image1897.png"/><Relationship Id="rId232" Type="http://schemas.openxmlformats.org/officeDocument/2006/relationships/customXml" Target="../ink/ink1934.xml"/><Relationship Id="rId231" Type="http://schemas.openxmlformats.org/officeDocument/2006/relationships/image" Target="../media/image1896.png"/><Relationship Id="rId230" Type="http://schemas.openxmlformats.org/officeDocument/2006/relationships/customXml" Target="../ink/ink1933.xml"/><Relationship Id="rId23" Type="http://schemas.openxmlformats.org/officeDocument/2006/relationships/image" Target="../media/image1792.png"/><Relationship Id="rId229" Type="http://schemas.openxmlformats.org/officeDocument/2006/relationships/image" Target="../media/image1895.png"/><Relationship Id="rId228" Type="http://schemas.openxmlformats.org/officeDocument/2006/relationships/customXml" Target="../ink/ink1932.xml"/><Relationship Id="rId227" Type="http://schemas.openxmlformats.org/officeDocument/2006/relationships/image" Target="../media/image1894.png"/><Relationship Id="rId226" Type="http://schemas.openxmlformats.org/officeDocument/2006/relationships/customXml" Target="../ink/ink1931.xml"/><Relationship Id="rId225" Type="http://schemas.openxmlformats.org/officeDocument/2006/relationships/image" Target="../media/image1893.png"/><Relationship Id="rId224" Type="http://schemas.openxmlformats.org/officeDocument/2006/relationships/customXml" Target="../ink/ink1930.xml"/><Relationship Id="rId223" Type="http://schemas.openxmlformats.org/officeDocument/2006/relationships/image" Target="../media/image1892.png"/><Relationship Id="rId222" Type="http://schemas.openxmlformats.org/officeDocument/2006/relationships/customXml" Target="../ink/ink1929.xml"/><Relationship Id="rId221" Type="http://schemas.openxmlformats.org/officeDocument/2006/relationships/image" Target="../media/image1891.png"/><Relationship Id="rId220" Type="http://schemas.openxmlformats.org/officeDocument/2006/relationships/customXml" Target="../ink/ink1928.xml"/><Relationship Id="rId22" Type="http://schemas.openxmlformats.org/officeDocument/2006/relationships/customXml" Target="../ink/ink1829.xml"/><Relationship Id="rId219" Type="http://schemas.openxmlformats.org/officeDocument/2006/relationships/image" Target="../media/image1890.png"/><Relationship Id="rId218" Type="http://schemas.openxmlformats.org/officeDocument/2006/relationships/customXml" Target="../ink/ink1927.xml"/><Relationship Id="rId217" Type="http://schemas.openxmlformats.org/officeDocument/2006/relationships/image" Target="../media/image1889.png"/><Relationship Id="rId216" Type="http://schemas.openxmlformats.org/officeDocument/2006/relationships/customXml" Target="../ink/ink1926.xml"/><Relationship Id="rId215" Type="http://schemas.openxmlformats.org/officeDocument/2006/relationships/image" Target="../media/image1888.png"/><Relationship Id="rId214" Type="http://schemas.openxmlformats.org/officeDocument/2006/relationships/customXml" Target="../ink/ink1925.xml"/><Relationship Id="rId213" Type="http://schemas.openxmlformats.org/officeDocument/2006/relationships/image" Target="../media/image1887.png"/><Relationship Id="rId212" Type="http://schemas.openxmlformats.org/officeDocument/2006/relationships/customXml" Target="../ink/ink1924.xml"/><Relationship Id="rId211" Type="http://schemas.openxmlformats.org/officeDocument/2006/relationships/image" Target="../media/image1886.png"/><Relationship Id="rId210" Type="http://schemas.openxmlformats.org/officeDocument/2006/relationships/customXml" Target="../ink/ink1923.xml"/><Relationship Id="rId21" Type="http://schemas.openxmlformats.org/officeDocument/2006/relationships/image" Target="../media/image1791.png"/><Relationship Id="rId209" Type="http://schemas.openxmlformats.org/officeDocument/2006/relationships/image" Target="../media/image1885.png"/><Relationship Id="rId208" Type="http://schemas.openxmlformats.org/officeDocument/2006/relationships/customXml" Target="../ink/ink1922.xml"/><Relationship Id="rId207" Type="http://schemas.openxmlformats.org/officeDocument/2006/relationships/image" Target="../media/image1884.png"/><Relationship Id="rId206" Type="http://schemas.openxmlformats.org/officeDocument/2006/relationships/customXml" Target="../ink/ink1921.xml"/><Relationship Id="rId205" Type="http://schemas.openxmlformats.org/officeDocument/2006/relationships/image" Target="../media/image1883.png"/><Relationship Id="rId204" Type="http://schemas.openxmlformats.org/officeDocument/2006/relationships/customXml" Target="../ink/ink1920.xml"/><Relationship Id="rId203" Type="http://schemas.openxmlformats.org/officeDocument/2006/relationships/image" Target="../media/image1882.png"/><Relationship Id="rId202" Type="http://schemas.openxmlformats.org/officeDocument/2006/relationships/customXml" Target="../ink/ink1919.xml"/><Relationship Id="rId201" Type="http://schemas.openxmlformats.org/officeDocument/2006/relationships/image" Target="../media/image1881.png"/><Relationship Id="rId200" Type="http://schemas.openxmlformats.org/officeDocument/2006/relationships/customXml" Target="../ink/ink1918.xml"/><Relationship Id="rId20" Type="http://schemas.openxmlformats.org/officeDocument/2006/relationships/customXml" Target="../ink/ink1828.xml"/><Relationship Id="rId2" Type="http://schemas.openxmlformats.org/officeDocument/2006/relationships/customXml" Target="../ink/ink1819.xml"/><Relationship Id="rId199" Type="http://schemas.openxmlformats.org/officeDocument/2006/relationships/image" Target="../media/image1880.png"/><Relationship Id="rId198" Type="http://schemas.openxmlformats.org/officeDocument/2006/relationships/customXml" Target="../ink/ink1917.xml"/><Relationship Id="rId197" Type="http://schemas.openxmlformats.org/officeDocument/2006/relationships/image" Target="../media/image1879.png"/><Relationship Id="rId196" Type="http://schemas.openxmlformats.org/officeDocument/2006/relationships/customXml" Target="../ink/ink1916.xml"/><Relationship Id="rId195" Type="http://schemas.openxmlformats.org/officeDocument/2006/relationships/image" Target="../media/image1878.png"/><Relationship Id="rId194" Type="http://schemas.openxmlformats.org/officeDocument/2006/relationships/customXml" Target="../ink/ink1915.xml"/><Relationship Id="rId193" Type="http://schemas.openxmlformats.org/officeDocument/2006/relationships/image" Target="../media/image1877.png"/><Relationship Id="rId192" Type="http://schemas.openxmlformats.org/officeDocument/2006/relationships/customXml" Target="../ink/ink1914.xml"/><Relationship Id="rId191" Type="http://schemas.openxmlformats.org/officeDocument/2006/relationships/image" Target="../media/image1876.png"/><Relationship Id="rId190" Type="http://schemas.openxmlformats.org/officeDocument/2006/relationships/customXml" Target="../ink/ink1913.xml"/><Relationship Id="rId19" Type="http://schemas.openxmlformats.org/officeDocument/2006/relationships/image" Target="../media/image1790.png"/><Relationship Id="rId189" Type="http://schemas.openxmlformats.org/officeDocument/2006/relationships/image" Target="../media/image1875.png"/><Relationship Id="rId188" Type="http://schemas.openxmlformats.org/officeDocument/2006/relationships/customXml" Target="../ink/ink1912.xml"/><Relationship Id="rId187" Type="http://schemas.openxmlformats.org/officeDocument/2006/relationships/image" Target="../media/image1874.png"/><Relationship Id="rId186" Type="http://schemas.openxmlformats.org/officeDocument/2006/relationships/customXml" Target="../ink/ink1911.xml"/><Relationship Id="rId185" Type="http://schemas.openxmlformats.org/officeDocument/2006/relationships/image" Target="../media/image1873.png"/><Relationship Id="rId184" Type="http://schemas.openxmlformats.org/officeDocument/2006/relationships/customXml" Target="../ink/ink1910.xml"/><Relationship Id="rId183" Type="http://schemas.openxmlformats.org/officeDocument/2006/relationships/image" Target="../media/image1872.png"/><Relationship Id="rId182" Type="http://schemas.openxmlformats.org/officeDocument/2006/relationships/customXml" Target="../ink/ink1909.xml"/><Relationship Id="rId181" Type="http://schemas.openxmlformats.org/officeDocument/2006/relationships/image" Target="../media/image1871.png"/><Relationship Id="rId180" Type="http://schemas.openxmlformats.org/officeDocument/2006/relationships/customXml" Target="../ink/ink1908.xml"/><Relationship Id="rId18" Type="http://schemas.openxmlformats.org/officeDocument/2006/relationships/customXml" Target="../ink/ink1827.xml"/><Relationship Id="rId179" Type="http://schemas.openxmlformats.org/officeDocument/2006/relationships/image" Target="../media/image1870.png"/><Relationship Id="rId178" Type="http://schemas.openxmlformats.org/officeDocument/2006/relationships/customXml" Target="../ink/ink1907.xml"/><Relationship Id="rId177" Type="http://schemas.openxmlformats.org/officeDocument/2006/relationships/image" Target="../media/image1869.png"/><Relationship Id="rId176" Type="http://schemas.openxmlformats.org/officeDocument/2006/relationships/customXml" Target="../ink/ink1906.xml"/><Relationship Id="rId175" Type="http://schemas.openxmlformats.org/officeDocument/2006/relationships/image" Target="../media/image1868.png"/><Relationship Id="rId174" Type="http://schemas.openxmlformats.org/officeDocument/2006/relationships/customXml" Target="../ink/ink1905.xml"/><Relationship Id="rId173" Type="http://schemas.openxmlformats.org/officeDocument/2006/relationships/image" Target="../media/image1867.png"/><Relationship Id="rId172" Type="http://schemas.openxmlformats.org/officeDocument/2006/relationships/customXml" Target="../ink/ink1904.xml"/><Relationship Id="rId171" Type="http://schemas.openxmlformats.org/officeDocument/2006/relationships/image" Target="../media/image1866.png"/><Relationship Id="rId170" Type="http://schemas.openxmlformats.org/officeDocument/2006/relationships/customXml" Target="../ink/ink1903.xml"/><Relationship Id="rId17" Type="http://schemas.openxmlformats.org/officeDocument/2006/relationships/image" Target="../media/image1789.png"/><Relationship Id="rId169" Type="http://schemas.openxmlformats.org/officeDocument/2006/relationships/image" Target="../media/image1865.png"/><Relationship Id="rId168" Type="http://schemas.openxmlformats.org/officeDocument/2006/relationships/customXml" Target="../ink/ink1902.xml"/><Relationship Id="rId167" Type="http://schemas.openxmlformats.org/officeDocument/2006/relationships/image" Target="../media/image1864.png"/><Relationship Id="rId166" Type="http://schemas.openxmlformats.org/officeDocument/2006/relationships/customXml" Target="../ink/ink1901.xml"/><Relationship Id="rId165" Type="http://schemas.openxmlformats.org/officeDocument/2006/relationships/image" Target="../media/image1863.png"/><Relationship Id="rId164" Type="http://schemas.openxmlformats.org/officeDocument/2006/relationships/customXml" Target="../ink/ink1900.xml"/><Relationship Id="rId163" Type="http://schemas.openxmlformats.org/officeDocument/2006/relationships/image" Target="../media/image1862.png"/><Relationship Id="rId162" Type="http://schemas.openxmlformats.org/officeDocument/2006/relationships/customXml" Target="../ink/ink1899.xml"/><Relationship Id="rId161" Type="http://schemas.openxmlformats.org/officeDocument/2006/relationships/image" Target="../media/image1861.png"/><Relationship Id="rId160" Type="http://schemas.openxmlformats.org/officeDocument/2006/relationships/customXml" Target="../ink/ink1898.xml"/><Relationship Id="rId16" Type="http://schemas.openxmlformats.org/officeDocument/2006/relationships/customXml" Target="../ink/ink1826.xml"/><Relationship Id="rId159" Type="http://schemas.openxmlformats.org/officeDocument/2006/relationships/image" Target="../media/image1860.png"/><Relationship Id="rId158" Type="http://schemas.openxmlformats.org/officeDocument/2006/relationships/customXml" Target="../ink/ink1897.xml"/><Relationship Id="rId157" Type="http://schemas.openxmlformats.org/officeDocument/2006/relationships/image" Target="../media/image1859.png"/><Relationship Id="rId156" Type="http://schemas.openxmlformats.org/officeDocument/2006/relationships/customXml" Target="../ink/ink1896.xml"/><Relationship Id="rId155" Type="http://schemas.openxmlformats.org/officeDocument/2006/relationships/image" Target="../media/image1858.png"/><Relationship Id="rId154" Type="http://schemas.openxmlformats.org/officeDocument/2006/relationships/customXml" Target="../ink/ink1895.xml"/><Relationship Id="rId153" Type="http://schemas.openxmlformats.org/officeDocument/2006/relationships/image" Target="../media/image1857.png"/><Relationship Id="rId152" Type="http://schemas.openxmlformats.org/officeDocument/2006/relationships/customXml" Target="../ink/ink1894.xml"/><Relationship Id="rId151" Type="http://schemas.openxmlformats.org/officeDocument/2006/relationships/image" Target="../media/image1856.png"/><Relationship Id="rId150" Type="http://schemas.openxmlformats.org/officeDocument/2006/relationships/customXml" Target="../ink/ink1893.xml"/><Relationship Id="rId15" Type="http://schemas.openxmlformats.org/officeDocument/2006/relationships/image" Target="../media/image1788.png"/><Relationship Id="rId149" Type="http://schemas.openxmlformats.org/officeDocument/2006/relationships/image" Target="../media/image1855.png"/><Relationship Id="rId148" Type="http://schemas.openxmlformats.org/officeDocument/2006/relationships/customXml" Target="../ink/ink1892.xml"/><Relationship Id="rId147" Type="http://schemas.openxmlformats.org/officeDocument/2006/relationships/image" Target="../media/image1854.png"/><Relationship Id="rId146" Type="http://schemas.openxmlformats.org/officeDocument/2006/relationships/customXml" Target="../ink/ink1891.xml"/><Relationship Id="rId145" Type="http://schemas.openxmlformats.org/officeDocument/2006/relationships/image" Target="../media/image1853.png"/><Relationship Id="rId144" Type="http://schemas.openxmlformats.org/officeDocument/2006/relationships/customXml" Target="../ink/ink1890.xml"/><Relationship Id="rId143" Type="http://schemas.openxmlformats.org/officeDocument/2006/relationships/image" Target="../media/image1852.png"/><Relationship Id="rId142" Type="http://schemas.openxmlformats.org/officeDocument/2006/relationships/customXml" Target="../ink/ink1889.xml"/><Relationship Id="rId141" Type="http://schemas.openxmlformats.org/officeDocument/2006/relationships/image" Target="../media/image1851.png"/><Relationship Id="rId140" Type="http://schemas.openxmlformats.org/officeDocument/2006/relationships/customXml" Target="../ink/ink1888.xml"/><Relationship Id="rId14" Type="http://schemas.openxmlformats.org/officeDocument/2006/relationships/customXml" Target="../ink/ink1825.xml"/><Relationship Id="rId139" Type="http://schemas.openxmlformats.org/officeDocument/2006/relationships/image" Target="../media/image1850.png"/><Relationship Id="rId138" Type="http://schemas.openxmlformats.org/officeDocument/2006/relationships/customXml" Target="../ink/ink1887.xml"/><Relationship Id="rId137" Type="http://schemas.openxmlformats.org/officeDocument/2006/relationships/image" Target="../media/image1849.png"/><Relationship Id="rId136" Type="http://schemas.openxmlformats.org/officeDocument/2006/relationships/customXml" Target="../ink/ink1886.xml"/><Relationship Id="rId135" Type="http://schemas.openxmlformats.org/officeDocument/2006/relationships/image" Target="../media/image1848.png"/><Relationship Id="rId134" Type="http://schemas.openxmlformats.org/officeDocument/2006/relationships/customXml" Target="../ink/ink1885.xml"/><Relationship Id="rId133" Type="http://schemas.openxmlformats.org/officeDocument/2006/relationships/image" Target="../media/image1847.png"/><Relationship Id="rId132" Type="http://schemas.openxmlformats.org/officeDocument/2006/relationships/customXml" Target="../ink/ink1884.xml"/><Relationship Id="rId131" Type="http://schemas.openxmlformats.org/officeDocument/2006/relationships/image" Target="../media/image1846.png"/><Relationship Id="rId130" Type="http://schemas.openxmlformats.org/officeDocument/2006/relationships/customXml" Target="../ink/ink1883.xml"/><Relationship Id="rId13" Type="http://schemas.openxmlformats.org/officeDocument/2006/relationships/image" Target="../media/image1787.png"/><Relationship Id="rId129" Type="http://schemas.openxmlformats.org/officeDocument/2006/relationships/image" Target="../media/image1845.png"/><Relationship Id="rId128" Type="http://schemas.openxmlformats.org/officeDocument/2006/relationships/customXml" Target="../ink/ink1882.xml"/><Relationship Id="rId127" Type="http://schemas.openxmlformats.org/officeDocument/2006/relationships/image" Target="../media/image1844.png"/><Relationship Id="rId126" Type="http://schemas.openxmlformats.org/officeDocument/2006/relationships/customXml" Target="../ink/ink1881.xml"/><Relationship Id="rId125" Type="http://schemas.openxmlformats.org/officeDocument/2006/relationships/image" Target="../media/image1843.png"/><Relationship Id="rId124" Type="http://schemas.openxmlformats.org/officeDocument/2006/relationships/customXml" Target="../ink/ink1880.xml"/><Relationship Id="rId123" Type="http://schemas.openxmlformats.org/officeDocument/2006/relationships/image" Target="../media/image1842.png"/><Relationship Id="rId122" Type="http://schemas.openxmlformats.org/officeDocument/2006/relationships/customXml" Target="../ink/ink1879.xml"/><Relationship Id="rId121" Type="http://schemas.openxmlformats.org/officeDocument/2006/relationships/image" Target="../media/image1841.png"/><Relationship Id="rId120" Type="http://schemas.openxmlformats.org/officeDocument/2006/relationships/customXml" Target="../ink/ink1878.xml"/><Relationship Id="rId12" Type="http://schemas.openxmlformats.org/officeDocument/2006/relationships/customXml" Target="../ink/ink1824.xml"/><Relationship Id="rId119" Type="http://schemas.openxmlformats.org/officeDocument/2006/relationships/image" Target="../media/image1840.png"/><Relationship Id="rId118" Type="http://schemas.openxmlformats.org/officeDocument/2006/relationships/customXml" Target="../ink/ink1877.xml"/><Relationship Id="rId117" Type="http://schemas.openxmlformats.org/officeDocument/2006/relationships/image" Target="../media/image1839.png"/><Relationship Id="rId116" Type="http://schemas.openxmlformats.org/officeDocument/2006/relationships/customXml" Target="../ink/ink1876.xml"/><Relationship Id="rId115" Type="http://schemas.openxmlformats.org/officeDocument/2006/relationships/image" Target="../media/image1838.png"/><Relationship Id="rId114" Type="http://schemas.openxmlformats.org/officeDocument/2006/relationships/customXml" Target="../ink/ink1875.xml"/><Relationship Id="rId113" Type="http://schemas.openxmlformats.org/officeDocument/2006/relationships/image" Target="../media/image1837.png"/><Relationship Id="rId112" Type="http://schemas.openxmlformats.org/officeDocument/2006/relationships/customXml" Target="../ink/ink1874.xml"/><Relationship Id="rId111" Type="http://schemas.openxmlformats.org/officeDocument/2006/relationships/image" Target="../media/image1836.png"/><Relationship Id="rId110" Type="http://schemas.openxmlformats.org/officeDocument/2006/relationships/customXml" Target="../ink/ink1873.xml"/><Relationship Id="rId11" Type="http://schemas.openxmlformats.org/officeDocument/2006/relationships/image" Target="../media/image1786.png"/><Relationship Id="rId109" Type="http://schemas.openxmlformats.org/officeDocument/2006/relationships/image" Target="../media/image1835.png"/><Relationship Id="rId108" Type="http://schemas.openxmlformats.org/officeDocument/2006/relationships/customXml" Target="../ink/ink1872.xml"/><Relationship Id="rId107" Type="http://schemas.openxmlformats.org/officeDocument/2006/relationships/image" Target="../media/image1834.png"/><Relationship Id="rId106" Type="http://schemas.openxmlformats.org/officeDocument/2006/relationships/customXml" Target="../ink/ink1871.xml"/><Relationship Id="rId105" Type="http://schemas.openxmlformats.org/officeDocument/2006/relationships/image" Target="../media/image1833.png"/><Relationship Id="rId104" Type="http://schemas.openxmlformats.org/officeDocument/2006/relationships/customXml" Target="../ink/ink1870.xml"/><Relationship Id="rId103" Type="http://schemas.openxmlformats.org/officeDocument/2006/relationships/image" Target="../media/image1832.png"/><Relationship Id="rId102" Type="http://schemas.openxmlformats.org/officeDocument/2006/relationships/customXml" Target="../ink/ink1869.xml"/><Relationship Id="rId101" Type="http://schemas.openxmlformats.org/officeDocument/2006/relationships/image" Target="../media/image1831.png"/><Relationship Id="rId100" Type="http://schemas.openxmlformats.org/officeDocument/2006/relationships/customXml" Target="../ink/ink1868.xml"/><Relationship Id="rId10" Type="http://schemas.openxmlformats.org/officeDocument/2006/relationships/customXml" Target="../ink/ink1823.xml"/><Relationship Id="rId1" Type="http://schemas.openxmlformats.org/officeDocument/2006/relationships/image" Target="../media/image1781.png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021.png"/><Relationship Id="rId98" Type="http://schemas.openxmlformats.org/officeDocument/2006/relationships/customXml" Target="../ink/ink2057.xml"/><Relationship Id="rId97" Type="http://schemas.openxmlformats.org/officeDocument/2006/relationships/image" Target="../media/image2020.png"/><Relationship Id="rId96" Type="http://schemas.openxmlformats.org/officeDocument/2006/relationships/customXml" Target="../ink/ink2056.xml"/><Relationship Id="rId95" Type="http://schemas.openxmlformats.org/officeDocument/2006/relationships/image" Target="../media/image2019.png"/><Relationship Id="rId94" Type="http://schemas.openxmlformats.org/officeDocument/2006/relationships/customXml" Target="../ink/ink2055.xml"/><Relationship Id="rId93" Type="http://schemas.openxmlformats.org/officeDocument/2006/relationships/image" Target="../media/image2018.png"/><Relationship Id="rId92" Type="http://schemas.openxmlformats.org/officeDocument/2006/relationships/customXml" Target="../ink/ink2054.xml"/><Relationship Id="rId91" Type="http://schemas.openxmlformats.org/officeDocument/2006/relationships/image" Target="../media/image2017.png"/><Relationship Id="rId90" Type="http://schemas.openxmlformats.org/officeDocument/2006/relationships/customXml" Target="../ink/ink2053.xml"/><Relationship Id="rId9" Type="http://schemas.openxmlformats.org/officeDocument/2006/relationships/image" Target="../media/image1976.png"/><Relationship Id="rId89" Type="http://schemas.openxmlformats.org/officeDocument/2006/relationships/image" Target="../media/image2016.png"/><Relationship Id="rId88" Type="http://schemas.openxmlformats.org/officeDocument/2006/relationships/customXml" Target="../ink/ink2052.xml"/><Relationship Id="rId87" Type="http://schemas.openxmlformats.org/officeDocument/2006/relationships/image" Target="../media/image2015.png"/><Relationship Id="rId86" Type="http://schemas.openxmlformats.org/officeDocument/2006/relationships/customXml" Target="../ink/ink2051.xml"/><Relationship Id="rId85" Type="http://schemas.openxmlformats.org/officeDocument/2006/relationships/image" Target="../media/image2014.png"/><Relationship Id="rId84" Type="http://schemas.openxmlformats.org/officeDocument/2006/relationships/customXml" Target="../ink/ink2050.xml"/><Relationship Id="rId83" Type="http://schemas.openxmlformats.org/officeDocument/2006/relationships/image" Target="../media/image2013.png"/><Relationship Id="rId82" Type="http://schemas.openxmlformats.org/officeDocument/2006/relationships/customXml" Target="../ink/ink2049.xml"/><Relationship Id="rId81" Type="http://schemas.openxmlformats.org/officeDocument/2006/relationships/image" Target="../media/image2012.png"/><Relationship Id="rId80" Type="http://schemas.openxmlformats.org/officeDocument/2006/relationships/customXml" Target="../ink/ink2048.xml"/><Relationship Id="rId8" Type="http://schemas.openxmlformats.org/officeDocument/2006/relationships/customXml" Target="../ink/ink2012.xml"/><Relationship Id="rId79" Type="http://schemas.openxmlformats.org/officeDocument/2006/relationships/image" Target="../media/image2011.png"/><Relationship Id="rId78" Type="http://schemas.openxmlformats.org/officeDocument/2006/relationships/customXml" Target="../ink/ink2047.xml"/><Relationship Id="rId77" Type="http://schemas.openxmlformats.org/officeDocument/2006/relationships/image" Target="../media/image2010.png"/><Relationship Id="rId76" Type="http://schemas.openxmlformats.org/officeDocument/2006/relationships/customXml" Target="../ink/ink2046.xml"/><Relationship Id="rId75" Type="http://schemas.openxmlformats.org/officeDocument/2006/relationships/image" Target="../media/image2009.png"/><Relationship Id="rId74" Type="http://schemas.openxmlformats.org/officeDocument/2006/relationships/customXml" Target="../ink/ink2045.xml"/><Relationship Id="rId73" Type="http://schemas.openxmlformats.org/officeDocument/2006/relationships/image" Target="../media/image2008.png"/><Relationship Id="rId72" Type="http://schemas.openxmlformats.org/officeDocument/2006/relationships/customXml" Target="../ink/ink2044.xml"/><Relationship Id="rId71" Type="http://schemas.openxmlformats.org/officeDocument/2006/relationships/image" Target="../media/image2007.png"/><Relationship Id="rId70" Type="http://schemas.openxmlformats.org/officeDocument/2006/relationships/customXml" Target="../ink/ink2043.xml"/><Relationship Id="rId7" Type="http://schemas.openxmlformats.org/officeDocument/2006/relationships/image" Target="../media/image1975.png"/><Relationship Id="rId69" Type="http://schemas.openxmlformats.org/officeDocument/2006/relationships/image" Target="../media/image2006.png"/><Relationship Id="rId68" Type="http://schemas.openxmlformats.org/officeDocument/2006/relationships/customXml" Target="../ink/ink2042.xml"/><Relationship Id="rId67" Type="http://schemas.openxmlformats.org/officeDocument/2006/relationships/image" Target="../media/image2005.png"/><Relationship Id="rId66" Type="http://schemas.openxmlformats.org/officeDocument/2006/relationships/customXml" Target="../ink/ink2041.xml"/><Relationship Id="rId65" Type="http://schemas.openxmlformats.org/officeDocument/2006/relationships/image" Target="../media/image2004.png"/><Relationship Id="rId64" Type="http://schemas.openxmlformats.org/officeDocument/2006/relationships/customXml" Target="../ink/ink2040.xml"/><Relationship Id="rId63" Type="http://schemas.openxmlformats.org/officeDocument/2006/relationships/image" Target="../media/image2003.png"/><Relationship Id="rId62" Type="http://schemas.openxmlformats.org/officeDocument/2006/relationships/customXml" Target="../ink/ink2039.xml"/><Relationship Id="rId61" Type="http://schemas.openxmlformats.org/officeDocument/2006/relationships/image" Target="../media/image2002.png"/><Relationship Id="rId60" Type="http://schemas.openxmlformats.org/officeDocument/2006/relationships/customXml" Target="../ink/ink2038.xml"/><Relationship Id="rId6" Type="http://schemas.openxmlformats.org/officeDocument/2006/relationships/customXml" Target="../ink/ink2011.xml"/><Relationship Id="rId59" Type="http://schemas.openxmlformats.org/officeDocument/2006/relationships/image" Target="../media/image2001.png"/><Relationship Id="rId58" Type="http://schemas.openxmlformats.org/officeDocument/2006/relationships/customXml" Target="../ink/ink2037.xml"/><Relationship Id="rId57" Type="http://schemas.openxmlformats.org/officeDocument/2006/relationships/image" Target="../media/image2000.png"/><Relationship Id="rId56" Type="http://schemas.openxmlformats.org/officeDocument/2006/relationships/customXml" Target="../ink/ink2036.xml"/><Relationship Id="rId55" Type="http://schemas.openxmlformats.org/officeDocument/2006/relationships/image" Target="../media/image1999.png"/><Relationship Id="rId54" Type="http://schemas.openxmlformats.org/officeDocument/2006/relationships/customXml" Target="../ink/ink2035.xml"/><Relationship Id="rId53" Type="http://schemas.openxmlformats.org/officeDocument/2006/relationships/image" Target="../media/image1998.png"/><Relationship Id="rId52" Type="http://schemas.openxmlformats.org/officeDocument/2006/relationships/customXml" Target="../ink/ink2034.xml"/><Relationship Id="rId51" Type="http://schemas.openxmlformats.org/officeDocument/2006/relationships/image" Target="../media/image1997.png"/><Relationship Id="rId50" Type="http://schemas.openxmlformats.org/officeDocument/2006/relationships/customXml" Target="../ink/ink2033.xml"/><Relationship Id="rId5" Type="http://schemas.openxmlformats.org/officeDocument/2006/relationships/image" Target="../media/image1974.png"/><Relationship Id="rId49" Type="http://schemas.openxmlformats.org/officeDocument/2006/relationships/image" Target="../media/image1996.png"/><Relationship Id="rId48" Type="http://schemas.openxmlformats.org/officeDocument/2006/relationships/customXml" Target="../ink/ink2032.xml"/><Relationship Id="rId47" Type="http://schemas.openxmlformats.org/officeDocument/2006/relationships/image" Target="../media/image1995.png"/><Relationship Id="rId46" Type="http://schemas.openxmlformats.org/officeDocument/2006/relationships/customXml" Target="../ink/ink2031.xml"/><Relationship Id="rId45" Type="http://schemas.openxmlformats.org/officeDocument/2006/relationships/image" Target="../media/image1994.png"/><Relationship Id="rId44" Type="http://schemas.openxmlformats.org/officeDocument/2006/relationships/customXml" Target="../ink/ink2030.xml"/><Relationship Id="rId43" Type="http://schemas.openxmlformats.org/officeDocument/2006/relationships/image" Target="../media/image1993.png"/><Relationship Id="rId42" Type="http://schemas.openxmlformats.org/officeDocument/2006/relationships/customXml" Target="../ink/ink2029.xml"/><Relationship Id="rId41" Type="http://schemas.openxmlformats.org/officeDocument/2006/relationships/image" Target="../media/image1992.png"/><Relationship Id="rId40" Type="http://schemas.openxmlformats.org/officeDocument/2006/relationships/customXml" Target="../ink/ink2028.xml"/><Relationship Id="rId4" Type="http://schemas.openxmlformats.org/officeDocument/2006/relationships/customXml" Target="../ink/ink2010.xml"/><Relationship Id="rId39" Type="http://schemas.openxmlformats.org/officeDocument/2006/relationships/image" Target="../media/image1991.png"/><Relationship Id="rId38" Type="http://schemas.openxmlformats.org/officeDocument/2006/relationships/customXml" Target="../ink/ink2027.xml"/><Relationship Id="rId37" Type="http://schemas.openxmlformats.org/officeDocument/2006/relationships/image" Target="../media/image1990.png"/><Relationship Id="rId36" Type="http://schemas.openxmlformats.org/officeDocument/2006/relationships/customXml" Target="../ink/ink2026.xml"/><Relationship Id="rId35" Type="http://schemas.openxmlformats.org/officeDocument/2006/relationships/image" Target="../media/image1989.png"/><Relationship Id="rId34" Type="http://schemas.openxmlformats.org/officeDocument/2006/relationships/customXml" Target="../ink/ink2025.xml"/><Relationship Id="rId33" Type="http://schemas.openxmlformats.org/officeDocument/2006/relationships/image" Target="../media/image1988.png"/><Relationship Id="rId32" Type="http://schemas.openxmlformats.org/officeDocument/2006/relationships/customXml" Target="../ink/ink2024.xml"/><Relationship Id="rId31" Type="http://schemas.openxmlformats.org/officeDocument/2006/relationships/image" Target="../media/image1987.png"/><Relationship Id="rId30" Type="http://schemas.openxmlformats.org/officeDocument/2006/relationships/customXml" Target="../ink/ink2023.xml"/><Relationship Id="rId3" Type="http://schemas.openxmlformats.org/officeDocument/2006/relationships/image" Target="../media/image1973.png"/><Relationship Id="rId29" Type="http://schemas.openxmlformats.org/officeDocument/2006/relationships/image" Target="../media/image1986.png"/><Relationship Id="rId28" Type="http://schemas.openxmlformats.org/officeDocument/2006/relationships/customXml" Target="../ink/ink2022.xml"/><Relationship Id="rId27" Type="http://schemas.openxmlformats.org/officeDocument/2006/relationships/image" Target="../media/image1985.png"/><Relationship Id="rId26" Type="http://schemas.openxmlformats.org/officeDocument/2006/relationships/customXml" Target="../ink/ink2021.xml"/><Relationship Id="rId25" Type="http://schemas.openxmlformats.org/officeDocument/2006/relationships/image" Target="../media/image1984.png"/><Relationship Id="rId24" Type="http://schemas.openxmlformats.org/officeDocument/2006/relationships/customXml" Target="../ink/ink2020.xml"/><Relationship Id="rId23" Type="http://schemas.openxmlformats.org/officeDocument/2006/relationships/image" Target="../media/image1983.png"/><Relationship Id="rId227" Type="http://schemas.openxmlformats.org/officeDocument/2006/relationships/notesSlide" Target="../notesSlides/notesSlide23.xml"/><Relationship Id="rId226" Type="http://schemas.openxmlformats.org/officeDocument/2006/relationships/slideLayout" Target="../slideLayouts/slideLayout1.xml"/><Relationship Id="rId225" Type="http://schemas.openxmlformats.org/officeDocument/2006/relationships/image" Target="../media/image2083.png"/><Relationship Id="rId224" Type="http://schemas.openxmlformats.org/officeDocument/2006/relationships/customXml" Target="../ink/ink2120.xml"/><Relationship Id="rId223" Type="http://schemas.openxmlformats.org/officeDocument/2006/relationships/image" Target="../media/image2082.png"/><Relationship Id="rId222" Type="http://schemas.openxmlformats.org/officeDocument/2006/relationships/customXml" Target="../ink/ink2119.xml"/><Relationship Id="rId221" Type="http://schemas.openxmlformats.org/officeDocument/2006/relationships/image" Target="../media/image2081.png"/><Relationship Id="rId220" Type="http://schemas.openxmlformats.org/officeDocument/2006/relationships/customXml" Target="../ink/ink2118.xml"/><Relationship Id="rId22" Type="http://schemas.openxmlformats.org/officeDocument/2006/relationships/customXml" Target="../ink/ink2019.xml"/><Relationship Id="rId219" Type="http://schemas.openxmlformats.org/officeDocument/2006/relationships/image" Target="../media/image2080.png"/><Relationship Id="rId218" Type="http://schemas.openxmlformats.org/officeDocument/2006/relationships/customXml" Target="../ink/ink2117.xml"/><Relationship Id="rId217" Type="http://schemas.openxmlformats.org/officeDocument/2006/relationships/image" Target="../media/image2079.png"/><Relationship Id="rId216" Type="http://schemas.openxmlformats.org/officeDocument/2006/relationships/customXml" Target="../ink/ink2116.xml"/><Relationship Id="rId215" Type="http://schemas.openxmlformats.org/officeDocument/2006/relationships/image" Target="../media/image2078.png"/><Relationship Id="rId214" Type="http://schemas.openxmlformats.org/officeDocument/2006/relationships/customXml" Target="../ink/ink2115.xml"/><Relationship Id="rId213" Type="http://schemas.openxmlformats.org/officeDocument/2006/relationships/image" Target="../media/image2077.png"/><Relationship Id="rId212" Type="http://schemas.openxmlformats.org/officeDocument/2006/relationships/customXml" Target="../ink/ink2114.xml"/><Relationship Id="rId211" Type="http://schemas.openxmlformats.org/officeDocument/2006/relationships/image" Target="../media/image2076.png"/><Relationship Id="rId210" Type="http://schemas.openxmlformats.org/officeDocument/2006/relationships/customXml" Target="../ink/ink2113.xml"/><Relationship Id="rId21" Type="http://schemas.openxmlformats.org/officeDocument/2006/relationships/image" Target="../media/image1982.png"/><Relationship Id="rId209" Type="http://schemas.openxmlformats.org/officeDocument/2006/relationships/image" Target="../media/image2075.png"/><Relationship Id="rId208" Type="http://schemas.openxmlformats.org/officeDocument/2006/relationships/customXml" Target="../ink/ink2112.xml"/><Relationship Id="rId207" Type="http://schemas.openxmlformats.org/officeDocument/2006/relationships/image" Target="../media/image2074.png"/><Relationship Id="rId206" Type="http://schemas.openxmlformats.org/officeDocument/2006/relationships/customXml" Target="../ink/ink2111.xml"/><Relationship Id="rId205" Type="http://schemas.openxmlformats.org/officeDocument/2006/relationships/image" Target="../media/image2073.png"/><Relationship Id="rId204" Type="http://schemas.openxmlformats.org/officeDocument/2006/relationships/customXml" Target="../ink/ink2110.xml"/><Relationship Id="rId203" Type="http://schemas.openxmlformats.org/officeDocument/2006/relationships/image" Target="../media/image2072.png"/><Relationship Id="rId202" Type="http://schemas.openxmlformats.org/officeDocument/2006/relationships/customXml" Target="../ink/ink2109.xml"/><Relationship Id="rId201" Type="http://schemas.openxmlformats.org/officeDocument/2006/relationships/image" Target="../media/image2071.png"/><Relationship Id="rId200" Type="http://schemas.openxmlformats.org/officeDocument/2006/relationships/customXml" Target="../ink/ink2108.xml"/><Relationship Id="rId20" Type="http://schemas.openxmlformats.org/officeDocument/2006/relationships/customXml" Target="../ink/ink2018.xml"/><Relationship Id="rId2" Type="http://schemas.openxmlformats.org/officeDocument/2006/relationships/customXml" Target="../ink/ink2009.xml"/><Relationship Id="rId199" Type="http://schemas.openxmlformats.org/officeDocument/2006/relationships/image" Target="../media/image2070.png"/><Relationship Id="rId198" Type="http://schemas.openxmlformats.org/officeDocument/2006/relationships/customXml" Target="../ink/ink2107.xml"/><Relationship Id="rId197" Type="http://schemas.openxmlformats.org/officeDocument/2006/relationships/image" Target="../media/image2069.png"/><Relationship Id="rId196" Type="http://schemas.openxmlformats.org/officeDocument/2006/relationships/customXml" Target="../ink/ink2106.xml"/><Relationship Id="rId195" Type="http://schemas.openxmlformats.org/officeDocument/2006/relationships/image" Target="../media/image2068.png"/><Relationship Id="rId194" Type="http://schemas.openxmlformats.org/officeDocument/2006/relationships/customXml" Target="../ink/ink2105.xml"/><Relationship Id="rId193" Type="http://schemas.openxmlformats.org/officeDocument/2006/relationships/image" Target="../media/image2067.png"/><Relationship Id="rId192" Type="http://schemas.openxmlformats.org/officeDocument/2006/relationships/customXml" Target="../ink/ink2104.xml"/><Relationship Id="rId191" Type="http://schemas.openxmlformats.org/officeDocument/2006/relationships/image" Target="../media/image2066.png"/><Relationship Id="rId190" Type="http://schemas.openxmlformats.org/officeDocument/2006/relationships/customXml" Target="../ink/ink2103.xml"/><Relationship Id="rId19" Type="http://schemas.openxmlformats.org/officeDocument/2006/relationships/image" Target="../media/image1981.png"/><Relationship Id="rId189" Type="http://schemas.openxmlformats.org/officeDocument/2006/relationships/image" Target="../media/image2065.png"/><Relationship Id="rId188" Type="http://schemas.openxmlformats.org/officeDocument/2006/relationships/customXml" Target="../ink/ink2102.xml"/><Relationship Id="rId187" Type="http://schemas.openxmlformats.org/officeDocument/2006/relationships/image" Target="../media/image2064.png"/><Relationship Id="rId186" Type="http://schemas.openxmlformats.org/officeDocument/2006/relationships/customXml" Target="../ink/ink2101.xml"/><Relationship Id="rId185" Type="http://schemas.openxmlformats.org/officeDocument/2006/relationships/image" Target="../media/image2063.png"/><Relationship Id="rId184" Type="http://schemas.openxmlformats.org/officeDocument/2006/relationships/customXml" Target="../ink/ink2100.xml"/><Relationship Id="rId183" Type="http://schemas.openxmlformats.org/officeDocument/2006/relationships/image" Target="../media/image2062.png"/><Relationship Id="rId182" Type="http://schemas.openxmlformats.org/officeDocument/2006/relationships/customXml" Target="../ink/ink2099.xml"/><Relationship Id="rId181" Type="http://schemas.openxmlformats.org/officeDocument/2006/relationships/image" Target="../media/image2061.png"/><Relationship Id="rId180" Type="http://schemas.openxmlformats.org/officeDocument/2006/relationships/customXml" Target="../ink/ink2098.xml"/><Relationship Id="rId18" Type="http://schemas.openxmlformats.org/officeDocument/2006/relationships/customXml" Target="../ink/ink2017.xml"/><Relationship Id="rId179" Type="http://schemas.openxmlformats.org/officeDocument/2006/relationships/image" Target="../media/image2060.png"/><Relationship Id="rId178" Type="http://schemas.openxmlformats.org/officeDocument/2006/relationships/customXml" Target="../ink/ink2097.xml"/><Relationship Id="rId177" Type="http://schemas.openxmlformats.org/officeDocument/2006/relationships/image" Target="../media/image2059.png"/><Relationship Id="rId176" Type="http://schemas.openxmlformats.org/officeDocument/2006/relationships/customXml" Target="../ink/ink2096.xml"/><Relationship Id="rId175" Type="http://schemas.openxmlformats.org/officeDocument/2006/relationships/image" Target="../media/image2058.png"/><Relationship Id="rId174" Type="http://schemas.openxmlformats.org/officeDocument/2006/relationships/customXml" Target="../ink/ink2095.xml"/><Relationship Id="rId173" Type="http://schemas.openxmlformats.org/officeDocument/2006/relationships/image" Target="../media/image2057.png"/><Relationship Id="rId172" Type="http://schemas.openxmlformats.org/officeDocument/2006/relationships/customXml" Target="../ink/ink2094.xml"/><Relationship Id="rId171" Type="http://schemas.openxmlformats.org/officeDocument/2006/relationships/image" Target="../media/image2056.png"/><Relationship Id="rId170" Type="http://schemas.openxmlformats.org/officeDocument/2006/relationships/customXml" Target="../ink/ink2093.xml"/><Relationship Id="rId17" Type="http://schemas.openxmlformats.org/officeDocument/2006/relationships/image" Target="../media/image1980.png"/><Relationship Id="rId169" Type="http://schemas.openxmlformats.org/officeDocument/2006/relationships/image" Target="../media/image2055.png"/><Relationship Id="rId168" Type="http://schemas.openxmlformats.org/officeDocument/2006/relationships/customXml" Target="../ink/ink2092.xml"/><Relationship Id="rId167" Type="http://schemas.openxmlformats.org/officeDocument/2006/relationships/image" Target="../media/image2054.png"/><Relationship Id="rId166" Type="http://schemas.openxmlformats.org/officeDocument/2006/relationships/customXml" Target="../ink/ink2091.xml"/><Relationship Id="rId165" Type="http://schemas.openxmlformats.org/officeDocument/2006/relationships/image" Target="../media/image2053.png"/><Relationship Id="rId164" Type="http://schemas.openxmlformats.org/officeDocument/2006/relationships/customXml" Target="../ink/ink2090.xml"/><Relationship Id="rId163" Type="http://schemas.openxmlformats.org/officeDocument/2006/relationships/image" Target="../media/image2052.png"/><Relationship Id="rId162" Type="http://schemas.openxmlformats.org/officeDocument/2006/relationships/customXml" Target="../ink/ink2089.xml"/><Relationship Id="rId161" Type="http://schemas.openxmlformats.org/officeDocument/2006/relationships/image" Target="../media/image2051.png"/><Relationship Id="rId160" Type="http://schemas.openxmlformats.org/officeDocument/2006/relationships/customXml" Target="../ink/ink2088.xml"/><Relationship Id="rId16" Type="http://schemas.openxmlformats.org/officeDocument/2006/relationships/customXml" Target="../ink/ink2016.xml"/><Relationship Id="rId159" Type="http://schemas.openxmlformats.org/officeDocument/2006/relationships/image" Target="../media/image2050.png"/><Relationship Id="rId158" Type="http://schemas.openxmlformats.org/officeDocument/2006/relationships/customXml" Target="../ink/ink2087.xml"/><Relationship Id="rId157" Type="http://schemas.openxmlformats.org/officeDocument/2006/relationships/image" Target="../media/image2049.png"/><Relationship Id="rId156" Type="http://schemas.openxmlformats.org/officeDocument/2006/relationships/customXml" Target="../ink/ink2086.xml"/><Relationship Id="rId155" Type="http://schemas.openxmlformats.org/officeDocument/2006/relationships/image" Target="../media/image2048.png"/><Relationship Id="rId154" Type="http://schemas.openxmlformats.org/officeDocument/2006/relationships/customXml" Target="../ink/ink2085.xml"/><Relationship Id="rId153" Type="http://schemas.openxmlformats.org/officeDocument/2006/relationships/image" Target="../media/image2047.png"/><Relationship Id="rId152" Type="http://schemas.openxmlformats.org/officeDocument/2006/relationships/customXml" Target="../ink/ink2084.xml"/><Relationship Id="rId151" Type="http://schemas.openxmlformats.org/officeDocument/2006/relationships/image" Target="../media/image2046.png"/><Relationship Id="rId150" Type="http://schemas.openxmlformats.org/officeDocument/2006/relationships/customXml" Target="../ink/ink2083.xml"/><Relationship Id="rId15" Type="http://schemas.openxmlformats.org/officeDocument/2006/relationships/image" Target="../media/image1979.png"/><Relationship Id="rId149" Type="http://schemas.openxmlformats.org/officeDocument/2006/relationships/image" Target="../media/image2045.png"/><Relationship Id="rId148" Type="http://schemas.openxmlformats.org/officeDocument/2006/relationships/customXml" Target="../ink/ink2082.xml"/><Relationship Id="rId147" Type="http://schemas.openxmlformats.org/officeDocument/2006/relationships/image" Target="../media/image2044.png"/><Relationship Id="rId146" Type="http://schemas.openxmlformats.org/officeDocument/2006/relationships/customXml" Target="../ink/ink2081.xml"/><Relationship Id="rId145" Type="http://schemas.openxmlformats.org/officeDocument/2006/relationships/image" Target="../media/image2043.png"/><Relationship Id="rId144" Type="http://schemas.openxmlformats.org/officeDocument/2006/relationships/customXml" Target="../ink/ink2080.xml"/><Relationship Id="rId143" Type="http://schemas.openxmlformats.org/officeDocument/2006/relationships/image" Target="../media/image2042.png"/><Relationship Id="rId142" Type="http://schemas.openxmlformats.org/officeDocument/2006/relationships/customXml" Target="../ink/ink2079.xml"/><Relationship Id="rId141" Type="http://schemas.openxmlformats.org/officeDocument/2006/relationships/image" Target="../media/image2041.png"/><Relationship Id="rId140" Type="http://schemas.openxmlformats.org/officeDocument/2006/relationships/customXml" Target="../ink/ink2078.xml"/><Relationship Id="rId14" Type="http://schemas.openxmlformats.org/officeDocument/2006/relationships/customXml" Target="../ink/ink2015.xml"/><Relationship Id="rId139" Type="http://schemas.openxmlformats.org/officeDocument/2006/relationships/image" Target="../media/image2040.png"/><Relationship Id="rId138" Type="http://schemas.openxmlformats.org/officeDocument/2006/relationships/customXml" Target="../ink/ink2077.xml"/><Relationship Id="rId137" Type="http://schemas.openxmlformats.org/officeDocument/2006/relationships/image" Target="../media/image2039.png"/><Relationship Id="rId136" Type="http://schemas.openxmlformats.org/officeDocument/2006/relationships/customXml" Target="../ink/ink2076.xml"/><Relationship Id="rId135" Type="http://schemas.openxmlformats.org/officeDocument/2006/relationships/image" Target="../media/image2038.png"/><Relationship Id="rId134" Type="http://schemas.openxmlformats.org/officeDocument/2006/relationships/customXml" Target="../ink/ink2075.xml"/><Relationship Id="rId133" Type="http://schemas.openxmlformats.org/officeDocument/2006/relationships/image" Target="../media/image2037.png"/><Relationship Id="rId132" Type="http://schemas.openxmlformats.org/officeDocument/2006/relationships/customXml" Target="../ink/ink2074.xml"/><Relationship Id="rId131" Type="http://schemas.openxmlformats.org/officeDocument/2006/relationships/image" Target="../media/image2036.png"/><Relationship Id="rId130" Type="http://schemas.openxmlformats.org/officeDocument/2006/relationships/customXml" Target="../ink/ink2073.xml"/><Relationship Id="rId13" Type="http://schemas.openxmlformats.org/officeDocument/2006/relationships/image" Target="../media/image1978.png"/><Relationship Id="rId129" Type="http://schemas.openxmlformats.org/officeDocument/2006/relationships/image" Target="../media/image2035.png"/><Relationship Id="rId128" Type="http://schemas.openxmlformats.org/officeDocument/2006/relationships/customXml" Target="../ink/ink2072.xml"/><Relationship Id="rId127" Type="http://schemas.openxmlformats.org/officeDocument/2006/relationships/image" Target="../media/image2034.png"/><Relationship Id="rId126" Type="http://schemas.openxmlformats.org/officeDocument/2006/relationships/customXml" Target="../ink/ink2071.xml"/><Relationship Id="rId125" Type="http://schemas.openxmlformats.org/officeDocument/2006/relationships/image" Target="../media/image2033.png"/><Relationship Id="rId124" Type="http://schemas.openxmlformats.org/officeDocument/2006/relationships/customXml" Target="../ink/ink2070.xml"/><Relationship Id="rId123" Type="http://schemas.openxmlformats.org/officeDocument/2006/relationships/image" Target="../media/image2032.png"/><Relationship Id="rId122" Type="http://schemas.openxmlformats.org/officeDocument/2006/relationships/customXml" Target="../ink/ink2069.xml"/><Relationship Id="rId121" Type="http://schemas.openxmlformats.org/officeDocument/2006/relationships/image" Target="../media/image2031.png"/><Relationship Id="rId120" Type="http://schemas.openxmlformats.org/officeDocument/2006/relationships/customXml" Target="../ink/ink2068.xml"/><Relationship Id="rId12" Type="http://schemas.openxmlformats.org/officeDocument/2006/relationships/customXml" Target="../ink/ink2014.xml"/><Relationship Id="rId119" Type="http://schemas.openxmlformats.org/officeDocument/2006/relationships/image" Target="../media/image2030.png"/><Relationship Id="rId118" Type="http://schemas.openxmlformats.org/officeDocument/2006/relationships/customXml" Target="../ink/ink2067.xml"/><Relationship Id="rId117" Type="http://schemas.openxmlformats.org/officeDocument/2006/relationships/image" Target="../media/image2029.png"/><Relationship Id="rId116" Type="http://schemas.openxmlformats.org/officeDocument/2006/relationships/customXml" Target="../ink/ink2066.xml"/><Relationship Id="rId115" Type="http://schemas.openxmlformats.org/officeDocument/2006/relationships/image" Target="../media/image2028.png"/><Relationship Id="rId114" Type="http://schemas.openxmlformats.org/officeDocument/2006/relationships/customXml" Target="../ink/ink2065.xml"/><Relationship Id="rId113" Type="http://schemas.openxmlformats.org/officeDocument/2006/relationships/image" Target="../media/image1608.png"/><Relationship Id="rId112" Type="http://schemas.openxmlformats.org/officeDocument/2006/relationships/customXml" Target="../ink/ink2064.xml"/><Relationship Id="rId111" Type="http://schemas.openxmlformats.org/officeDocument/2006/relationships/image" Target="../media/image2027.png"/><Relationship Id="rId110" Type="http://schemas.openxmlformats.org/officeDocument/2006/relationships/customXml" Target="../ink/ink2063.xml"/><Relationship Id="rId11" Type="http://schemas.openxmlformats.org/officeDocument/2006/relationships/image" Target="../media/image1977.png"/><Relationship Id="rId109" Type="http://schemas.openxmlformats.org/officeDocument/2006/relationships/image" Target="../media/image2026.png"/><Relationship Id="rId108" Type="http://schemas.openxmlformats.org/officeDocument/2006/relationships/customXml" Target="../ink/ink2062.xml"/><Relationship Id="rId107" Type="http://schemas.openxmlformats.org/officeDocument/2006/relationships/image" Target="../media/image2025.png"/><Relationship Id="rId106" Type="http://schemas.openxmlformats.org/officeDocument/2006/relationships/customXml" Target="../ink/ink2061.xml"/><Relationship Id="rId105" Type="http://schemas.openxmlformats.org/officeDocument/2006/relationships/image" Target="../media/image2024.png"/><Relationship Id="rId104" Type="http://schemas.openxmlformats.org/officeDocument/2006/relationships/customXml" Target="../ink/ink2060.xml"/><Relationship Id="rId103" Type="http://schemas.openxmlformats.org/officeDocument/2006/relationships/image" Target="../media/image2023.png"/><Relationship Id="rId102" Type="http://schemas.openxmlformats.org/officeDocument/2006/relationships/customXml" Target="../ink/ink2059.xml"/><Relationship Id="rId101" Type="http://schemas.openxmlformats.org/officeDocument/2006/relationships/image" Target="../media/image2022.png"/><Relationship Id="rId100" Type="http://schemas.openxmlformats.org/officeDocument/2006/relationships/customXml" Target="../ink/ink2058.xml"/><Relationship Id="rId10" Type="http://schemas.openxmlformats.org/officeDocument/2006/relationships/customXml" Target="../ink/ink2013.xml"/><Relationship Id="rId1" Type="http://schemas.openxmlformats.org/officeDocument/2006/relationships/image" Target="../media/image1972.png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131.png"/><Relationship Id="rId98" Type="http://schemas.openxmlformats.org/officeDocument/2006/relationships/customXml" Target="../ink/ink2170.xml"/><Relationship Id="rId97" Type="http://schemas.openxmlformats.org/officeDocument/2006/relationships/image" Target="../media/image2130.png"/><Relationship Id="rId96" Type="http://schemas.openxmlformats.org/officeDocument/2006/relationships/customXml" Target="../ink/ink2169.xml"/><Relationship Id="rId95" Type="http://schemas.openxmlformats.org/officeDocument/2006/relationships/image" Target="../media/image2129.png"/><Relationship Id="rId94" Type="http://schemas.openxmlformats.org/officeDocument/2006/relationships/customXml" Target="../ink/ink2168.xml"/><Relationship Id="rId93" Type="http://schemas.openxmlformats.org/officeDocument/2006/relationships/image" Target="../media/image2128.png"/><Relationship Id="rId92" Type="http://schemas.openxmlformats.org/officeDocument/2006/relationships/customXml" Target="../ink/ink2167.xml"/><Relationship Id="rId91" Type="http://schemas.openxmlformats.org/officeDocument/2006/relationships/image" Target="../media/image2127.png"/><Relationship Id="rId90" Type="http://schemas.openxmlformats.org/officeDocument/2006/relationships/customXml" Target="../ink/ink2166.xml"/><Relationship Id="rId9" Type="http://schemas.openxmlformats.org/officeDocument/2006/relationships/image" Target="../media/image2088.png"/><Relationship Id="rId89" Type="http://schemas.openxmlformats.org/officeDocument/2006/relationships/image" Target="../media/image2126.png"/><Relationship Id="rId88" Type="http://schemas.openxmlformats.org/officeDocument/2006/relationships/customXml" Target="../ink/ink2165.xml"/><Relationship Id="rId87" Type="http://schemas.openxmlformats.org/officeDocument/2006/relationships/image" Target="../media/image2125.png"/><Relationship Id="rId86" Type="http://schemas.openxmlformats.org/officeDocument/2006/relationships/customXml" Target="../ink/ink2164.xml"/><Relationship Id="rId85" Type="http://schemas.openxmlformats.org/officeDocument/2006/relationships/image" Target="../media/image2124.png"/><Relationship Id="rId84" Type="http://schemas.openxmlformats.org/officeDocument/2006/relationships/customXml" Target="../ink/ink2163.xml"/><Relationship Id="rId83" Type="http://schemas.openxmlformats.org/officeDocument/2006/relationships/customXml" Target="../ink/ink2162.xml"/><Relationship Id="rId82" Type="http://schemas.openxmlformats.org/officeDocument/2006/relationships/image" Target="../media/image2123.png"/><Relationship Id="rId81" Type="http://schemas.openxmlformats.org/officeDocument/2006/relationships/customXml" Target="../ink/ink2161.xml"/><Relationship Id="rId80" Type="http://schemas.openxmlformats.org/officeDocument/2006/relationships/image" Target="../media/image2122.png"/><Relationship Id="rId8" Type="http://schemas.openxmlformats.org/officeDocument/2006/relationships/customXml" Target="../ink/ink2124.xml"/><Relationship Id="rId79" Type="http://schemas.openxmlformats.org/officeDocument/2006/relationships/customXml" Target="../ink/ink2160.xml"/><Relationship Id="rId78" Type="http://schemas.openxmlformats.org/officeDocument/2006/relationships/image" Target="../media/image2121.png"/><Relationship Id="rId77" Type="http://schemas.openxmlformats.org/officeDocument/2006/relationships/customXml" Target="../ink/ink2159.xml"/><Relationship Id="rId76" Type="http://schemas.openxmlformats.org/officeDocument/2006/relationships/image" Target="../media/image2120.png"/><Relationship Id="rId75" Type="http://schemas.openxmlformats.org/officeDocument/2006/relationships/customXml" Target="../ink/ink2158.xml"/><Relationship Id="rId74" Type="http://schemas.openxmlformats.org/officeDocument/2006/relationships/image" Target="../media/image2119.png"/><Relationship Id="rId73" Type="http://schemas.openxmlformats.org/officeDocument/2006/relationships/customXml" Target="../ink/ink2157.xml"/><Relationship Id="rId72" Type="http://schemas.openxmlformats.org/officeDocument/2006/relationships/image" Target="../media/image2118.png"/><Relationship Id="rId71" Type="http://schemas.openxmlformats.org/officeDocument/2006/relationships/customXml" Target="../ink/ink2156.xml"/><Relationship Id="rId70" Type="http://schemas.openxmlformats.org/officeDocument/2006/relationships/image" Target="../media/image2117.png"/><Relationship Id="rId7" Type="http://schemas.openxmlformats.org/officeDocument/2006/relationships/image" Target="../media/image2087.png"/><Relationship Id="rId69" Type="http://schemas.openxmlformats.org/officeDocument/2006/relationships/customXml" Target="../ink/ink2155.xml"/><Relationship Id="rId68" Type="http://schemas.openxmlformats.org/officeDocument/2006/relationships/image" Target="../media/image2116.png"/><Relationship Id="rId67" Type="http://schemas.openxmlformats.org/officeDocument/2006/relationships/customXml" Target="../ink/ink2154.xml"/><Relationship Id="rId66" Type="http://schemas.openxmlformats.org/officeDocument/2006/relationships/image" Target="../media/image2115.png"/><Relationship Id="rId65" Type="http://schemas.openxmlformats.org/officeDocument/2006/relationships/customXml" Target="../ink/ink2153.xml"/><Relationship Id="rId64" Type="http://schemas.openxmlformats.org/officeDocument/2006/relationships/image" Target="../media/image2114.png"/><Relationship Id="rId63" Type="http://schemas.openxmlformats.org/officeDocument/2006/relationships/customXml" Target="../ink/ink2152.xml"/><Relationship Id="rId62" Type="http://schemas.openxmlformats.org/officeDocument/2006/relationships/image" Target="../media/image2113.png"/><Relationship Id="rId61" Type="http://schemas.openxmlformats.org/officeDocument/2006/relationships/customXml" Target="../ink/ink2151.xml"/><Relationship Id="rId60" Type="http://schemas.openxmlformats.org/officeDocument/2006/relationships/image" Target="../media/image2112.png"/><Relationship Id="rId6" Type="http://schemas.openxmlformats.org/officeDocument/2006/relationships/customXml" Target="../ink/ink2123.xml"/><Relationship Id="rId59" Type="http://schemas.openxmlformats.org/officeDocument/2006/relationships/customXml" Target="../ink/ink2150.xml"/><Relationship Id="rId58" Type="http://schemas.openxmlformats.org/officeDocument/2006/relationships/image" Target="../media/image2111.png"/><Relationship Id="rId57" Type="http://schemas.openxmlformats.org/officeDocument/2006/relationships/customXml" Target="../ink/ink2149.xml"/><Relationship Id="rId56" Type="http://schemas.openxmlformats.org/officeDocument/2006/relationships/image" Target="../media/image2110.png"/><Relationship Id="rId55" Type="http://schemas.openxmlformats.org/officeDocument/2006/relationships/customXml" Target="../ink/ink2148.xml"/><Relationship Id="rId54" Type="http://schemas.openxmlformats.org/officeDocument/2006/relationships/image" Target="../media/image2109.png"/><Relationship Id="rId53" Type="http://schemas.openxmlformats.org/officeDocument/2006/relationships/customXml" Target="../ink/ink2147.xml"/><Relationship Id="rId52" Type="http://schemas.openxmlformats.org/officeDocument/2006/relationships/customXml" Target="../ink/ink2146.xml"/><Relationship Id="rId51" Type="http://schemas.openxmlformats.org/officeDocument/2006/relationships/image" Target="../media/image2108.png"/><Relationship Id="rId50" Type="http://schemas.openxmlformats.org/officeDocument/2006/relationships/customXml" Target="../ink/ink2145.xml"/><Relationship Id="rId5" Type="http://schemas.openxmlformats.org/officeDocument/2006/relationships/image" Target="../media/image2086.png"/><Relationship Id="rId49" Type="http://schemas.openxmlformats.org/officeDocument/2006/relationships/image" Target="../media/image2107.png"/><Relationship Id="rId48" Type="http://schemas.openxmlformats.org/officeDocument/2006/relationships/customXml" Target="../ink/ink2144.xml"/><Relationship Id="rId47" Type="http://schemas.openxmlformats.org/officeDocument/2006/relationships/image" Target="../media/image2106.png"/><Relationship Id="rId46" Type="http://schemas.openxmlformats.org/officeDocument/2006/relationships/customXml" Target="../ink/ink2143.xml"/><Relationship Id="rId45" Type="http://schemas.openxmlformats.org/officeDocument/2006/relationships/image" Target="../media/image2105.png"/><Relationship Id="rId44" Type="http://schemas.openxmlformats.org/officeDocument/2006/relationships/customXml" Target="../ink/ink2142.xml"/><Relationship Id="rId43" Type="http://schemas.openxmlformats.org/officeDocument/2006/relationships/image" Target="../media/image2104.png"/><Relationship Id="rId421" Type="http://schemas.openxmlformats.org/officeDocument/2006/relationships/notesSlide" Target="../notesSlides/notesSlide24.xml"/><Relationship Id="rId420" Type="http://schemas.openxmlformats.org/officeDocument/2006/relationships/slideLayout" Target="../slideLayouts/slideLayout1.xml"/><Relationship Id="rId42" Type="http://schemas.openxmlformats.org/officeDocument/2006/relationships/customXml" Target="../ink/ink2141.xml"/><Relationship Id="rId419" Type="http://schemas.openxmlformats.org/officeDocument/2006/relationships/image" Target="../media/image2288.png"/><Relationship Id="rId418" Type="http://schemas.openxmlformats.org/officeDocument/2006/relationships/customXml" Target="../ink/ink2333.xml"/><Relationship Id="rId417" Type="http://schemas.openxmlformats.org/officeDocument/2006/relationships/image" Target="../media/image2287.png"/><Relationship Id="rId416" Type="http://schemas.openxmlformats.org/officeDocument/2006/relationships/customXml" Target="../ink/ink2332.xml"/><Relationship Id="rId415" Type="http://schemas.openxmlformats.org/officeDocument/2006/relationships/image" Target="../media/image2286.png"/><Relationship Id="rId414" Type="http://schemas.openxmlformats.org/officeDocument/2006/relationships/customXml" Target="../ink/ink2331.xml"/><Relationship Id="rId413" Type="http://schemas.openxmlformats.org/officeDocument/2006/relationships/image" Target="../media/image2285.png"/><Relationship Id="rId412" Type="http://schemas.openxmlformats.org/officeDocument/2006/relationships/customXml" Target="../ink/ink2330.xml"/><Relationship Id="rId411" Type="http://schemas.openxmlformats.org/officeDocument/2006/relationships/image" Target="../media/image2284.png"/><Relationship Id="rId410" Type="http://schemas.openxmlformats.org/officeDocument/2006/relationships/customXml" Target="../ink/ink2329.xml"/><Relationship Id="rId41" Type="http://schemas.openxmlformats.org/officeDocument/2006/relationships/image" Target="../media/image2103.png"/><Relationship Id="rId409" Type="http://schemas.openxmlformats.org/officeDocument/2006/relationships/image" Target="../media/image2283.png"/><Relationship Id="rId408" Type="http://schemas.openxmlformats.org/officeDocument/2006/relationships/customXml" Target="../ink/ink2328.xml"/><Relationship Id="rId407" Type="http://schemas.openxmlformats.org/officeDocument/2006/relationships/image" Target="../media/image2282.png"/><Relationship Id="rId406" Type="http://schemas.openxmlformats.org/officeDocument/2006/relationships/customXml" Target="../ink/ink2327.xml"/><Relationship Id="rId405" Type="http://schemas.openxmlformats.org/officeDocument/2006/relationships/image" Target="../media/image2281.png"/><Relationship Id="rId404" Type="http://schemas.openxmlformats.org/officeDocument/2006/relationships/customXml" Target="../ink/ink2326.xml"/><Relationship Id="rId403" Type="http://schemas.openxmlformats.org/officeDocument/2006/relationships/image" Target="../media/image2280.png"/><Relationship Id="rId402" Type="http://schemas.openxmlformats.org/officeDocument/2006/relationships/customXml" Target="../ink/ink2325.xml"/><Relationship Id="rId401" Type="http://schemas.openxmlformats.org/officeDocument/2006/relationships/image" Target="../media/image2279.png"/><Relationship Id="rId400" Type="http://schemas.openxmlformats.org/officeDocument/2006/relationships/customXml" Target="../ink/ink2324.xml"/><Relationship Id="rId40" Type="http://schemas.openxmlformats.org/officeDocument/2006/relationships/customXml" Target="../ink/ink2140.xml"/><Relationship Id="rId4" Type="http://schemas.openxmlformats.org/officeDocument/2006/relationships/customXml" Target="../ink/ink2122.xml"/><Relationship Id="rId399" Type="http://schemas.openxmlformats.org/officeDocument/2006/relationships/image" Target="../media/image2278.png"/><Relationship Id="rId398" Type="http://schemas.openxmlformats.org/officeDocument/2006/relationships/customXml" Target="../ink/ink2323.xml"/><Relationship Id="rId397" Type="http://schemas.openxmlformats.org/officeDocument/2006/relationships/image" Target="../media/image2277.png"/><Relationship Id="rId396" Type="http://schemas.openxmlformats.org/officeDocument/2006/relationships/customXml" Target="../ink/ink2322.xml"/><Relationship Id="rId395" Type="http://schemas.openxmlformats.org/officeDocument/2006/relationships/image" Target="../media/image2276.png"/><Relationship Id="rId394" Type="http://schemas.openxmlformats.org/officeDocument/2006/relationships/customXml" Target="../ink/ink2321.xml"/><Relationship Id="rId393" Type="http://schemas.openxmlformats.org/officeDocument/2006/relationships/image" Target="../media/image2275.png"/><Relationship Id="rId392" Type="http://schemas.openxmlformats.org/officeDocument/2006/relationships/customXml" Target="../ink/ink2320.xml"/><Relationship Id="rId391" Type="http://schemas.openxmlformats.org/officeDocument/2006/relationships/image" Target="../media/image2274.png"/><Relationship Id="rId390" Type="http://schemas.openxmlformats.org/officeDocument/2006/relationships/customXml" Target="../ink/ink2319.xml"/><Relationship Id="rId39" Type="http://schemas.openxmlformats.org/officeDocument/2006/relationships/image" Target="../media/image2102.png"/><Relationship Id="rId389" Type="http://schemas.openxmlformats.org/officeDocument/2006/relationships/customXml" Target="../ink/ink2318.xml"/><Relationship Id="rId388" Type="http://schemas.openxmlformats.org/officeDocument/2006/relationships/image" Target="../media/image2273.png"/><Relationship Id="rId387" Type="http://schemas.openxmlformats.org/officeDocument/2006/relationships/customXml" Target="../ink/ink2317.xml"/><Relationship Id="rId386" Type="http://schemas.openxmlformats.org/officeDocument/2006/relationships/image" Target="../media/image2272.png"/><Relationship Id="rId385" Type="http://schemas.openxmlformats.org/officeDocument/2006/relationships/customXml" Target="../ink/ink2316.xml"/><Relationship Id="rId384" Type="http://schemas.openxmlformats.org/officeDocument/2006/relationships/image" Target="../media/image2271.png"/><Relationship Id="rId383" Type="http://schemas.openxmlformats.org/officeDocument/2006/relationships/customXml" Target="../ink/ink2315.xml"/><Relationship Id="rId382" Type="http://schemas.openxmlformats.org/officeDocument/2006/relationships/image" Target="../media/image2270.png"/><Relationship Id="rId381" Type="http://schemas.openxmlformats.org/officeDocument/2006/relationships/customXml" Target="../ink/ink2314.xml"/><Relationship Id="rId380" Type="http://schemas.openxmlformats.org/officeDocument/2006/relationships/image" Target="../media/image2269.png"/><Relationship Id="rId38" Type="http://schemas.openxmlformats.org/officeDocument/2006/relationships/customXml" Target="../ink/ink2139.xml"/><Relationship Id="rId379" Type="http://schemas.openxmlformats.org/officeDocument/2006/relationships/customXml" Target="../ink/ink2313.xml"/><Relationship Id="rId378" Type="http://schemas.openxmlformats.org/officeDocument/2006/relationships/image" Target="../media/image2268.png"/><Relationship Id="rId377" Type="http://schemas.openxmlformats.org/officeDocument/2006/relationships/customXml" Target="../ink/ink2312.xml"/><Relationship Id="rId376" Type="http://schemas.openxmlformats.org/officeDocument/2006/relationships/image" Target="../media/image2267.png"/><Relationship Id="rId375" Type="http://schemas.openxmlformats.org/officeDocument/2006/relationships/customXml" Target="../ink/ink2311.xml"/><Relationship Id="rId374" Type="http://schemas.openxmlformats.org/officeDocument/2006/relationships/image" Target="../media/image2266.png"/><Relationship Id="rId373" Type="http://schemas.openxmlformats.org/officeDocument/2006/relationships/customXml" Target="../ink/ink2310.xml"/><Relationship Id="rId372" Type="http://schemas.openxmlformats.org/officeDocument/2006/relationships/image" Target="../media/image2265.png"/><Relationship Id="rId371" Type="http://schemas.openxmlformats.org/officeDocument/2006/relationships/customXml" Target="../ink/ink2309.xml"/><Relationship Id="rId370" Type="http://schemas.openxmlformats.org/officeDocument/2006/relationships/image" Target="../media/image2264.png"/><Relationship Id="rId37" Type="http://schemas.openxmlformats.org/officeDocument/2006/relationships/image" Target="../media/image2101.png"/><Relationship Id="rId369" Type="http://schemas.openxmlformats.org/officeDocument/2006/relationships/customXml" Target="../ink/ink2308.xml"/><Relationship Id="rId368" Type="http://schemas.openxmlformats.org/officeDocument/2006/relationships/image" Target="../media/image2263.png"/><Relationship Id="rId367" Type="http://schemas.openxmlformats.org/officeDocument/2006/relationships/customXml" Target="../ink/ink2307.xml"/><Relationship Id="rId366" Type="http://schemas.openxmlformats.org/officeDocument/2006/relationships/image" Target="../media/image2262.png"/><Relationship Id="rId365" Type="http://schemas.openxmlformats.org/officeDocument/2006/relationships/customXml" Target="../ink/ink2306.xml"/><Relationship Id="rId364" Type="http://schemas.openxmlformats.org/officeDocument/2006/relationships/image" Target="../media/image2261.png"/><Relationship Id="rId363" Type="http://schemas.openxmlformats.org/officeDocument/2006/relationships/customXml" Target="../ink/ink2305.xml"/><Relationship Id="rId362" Type="http://schemas.openxmlformats.org/officeDocument/2006/relationships/image" Target="../media/image2260.png"/><Relationship Id="rId361" Type="http://schemas.openxmlformats.org/officeDocument/2006/relationships/customXml" Target="../ink/ink2304.xml"/><Relationship Id="rId360" Type="http://schemas.openxmlformats.org/officeDocument/2006/relationships/image" Target="../media/image2259.png"/><Relationship Id="rId36" Type="http://schemas.openxmlformats.org/officeDocument/2006/relationships/customXml" Target="../ink/ink2138.xml"/><Relationship Id="rId359" Type="http://schemas.openxmlformats.org/officeDocument/2006/relationships/customXml" Target="../ink/ink2303.xml"/><Relationship Id="rId358" Type="http://schemas.openxmlformats.org/officeDocument/2006/relationships/image" Target="../media/image2258.png"/><Relationship Id="rId357" Type="http://schemas.openxmlformats.org/officeDocument/2006/relationships/customXml" Target="../ink/ink2302.xml"/><Relationship Id="rId356" Type="http://schemas.openxmlformats.org/officeDocument/2006/relationships/image" Target="../media/image2257.png"/><Relationship Id="rId355" Type="http://schemas.openxmlformats.org/officeDocument/2006/relationships/customXml" Target="../ink/ink2301.xml"/><Relationship Id="rId354" Type="http://schemas.openxmlformats.org/officeDocument/2006/relationships/image" Target="../media/image2256.png"/><Relationship Id="rId353" Type="http://schemas.openxmlformats.org/officeDocument/2006/relationships/customXml" Target="../ink/ink2300.xml"/><Relationship Id="rId352" Type="http://schemas.openxmlformats.org/officeDocument/2006/relationships/customXml" Target="../ink/ink2299.xml"/><Relationship Id="rId351" Type="http://schemas.openxmlformats.org/officeDocument/2006/relationships/image" Target="../media/image2255.png"/><Relationship Id="rId350" Type="http://schemas.openxmlformats.org/officeDocument/2006/relationships/customXml" Target="../ink/ink2298.xml"/><Relationship Id="rId35" Type="http://schemas.openxmlformats.org/officeDocument/2006/relationships/image" Target="../media/image2100.png"/><Relationship Id="rId349" Type="http://schemas.openxmlformats.org/officeDocument/2006/relationships/image" Target="../media/image2254.png"/><Relationship Id="rId348" Type="http://schemas.openxmlformats.org/officeDocument/2006/relationships/customXml" Target="../ink/ink2297.xml"/><Relationship Id="rId347" Type="http://schemas.openxmlformats.org/officeDocument/2006/relationships/image" Target="../media/image2253.png"/><Relationship Id="rId346" Type="http://schemas.openxmlformats.org/officeDocument/2006/relationships/customXml" Target="../ink/ink2296.xml"/><Relationship Id="rId345" Type="http://schemas.openxmlformats.org/officeDocument/2006/relationships/image" Target="../media/image2252.png"/><Relationship Id="rId344" Type="http://schemas.openxmlformats.org/officeDocument/2006/relationships/customXml" Target="../ink/ink2295.xml"/><Relationship Id="rId343" Type="http://schemas.openxmlformats.org/officeDocument/2006/relationships/image" Target="../media/image2251.png"/><Relationship Id="rId342" Type="http://schemas.openxmlformats.org/officeDocument/2006/relationships/customXml" Target="../ink/ink2294.xml"/><Relationship Id="rId341" Type="http://schemas.openxmlformats.org/officeDocument/2006/relationships/image" Target="../media/image2250.png"/><Relationship Id="rId340" Type="http://schemas.openxmlformats.org/officeDocument/2006/relationships/customXml" Target="../ink/ink2293.xml"/><Relationship Id="rId34" Type="http://schemas.openxmlformats.org/officeDocument/2006/relationships/customXml" Target="../ink/ink2137.xml"/><Relationship Id="rId339" Type="http://schemas.openxmlformats.org/officeDocument/2006/relationships/image" Target="../media/image2249.png"/><Relationship Id="rId338" Type="http://schemas.openxmlformats.org/officeDocument/2006/relationships/customXml" Target="../ink/ink2292.xml"/><Relationship Id="rId337" Type="http://schemas.openxmlformats.org/officeDocument/2006/relationships/image" Target="../media/image2248.png"/><Relationship Id="rId336" Type="http://schemas.openxmlformats.org/officeDocument/2006/relationships/customXml" Target="../ink/ink2291.xml"/><Relationship Id="rId335" Type="http://schemas.openxmlformats.org/officeDocument/2006/relationships/image" Target="../media/image2247.png"/><Relationship Id="rId334" Type="http://schemas.openxmlformats.org/officeDocument/2006/relationships/customXml" Target="../ink/ink2290.xml"/><Relationship Id="rId333" Type="http://schemas.openxmlformats.org/officeDocument/2006/relationships/image" Target="../media/image2246.png"/><Relationship Id="rId332" Type="http://schemas.openxmlformats.org/officeDocument/2006/relationships/customXml" Target="../ink/ink2289.xml"/><Relationship Id="rId331" Type="http://schemas.openxmlformats.org/officeDocument/2006/relationships/image" Target="../media/image2245.png"/><Relationship Id="rId330" Type="http://schemas.openxmlformats.org/officeDocument/2006/relationships/customXml" Target="../ink/ink2288.xml"/><Relationship Id="rId33" Type="http://schemas.openxmlformats.org/officeDocument/2006/relationships/image" Target="../media/image2099.png"/><Relationship Id="rId329" Type="http://schemas.openxmlformats.org/officeDocument/2006/relationships/image" Target="../media/image2244.png"/><Relationship Id="rId328" Type="http://schemas.openxmlformats.org/officeDocument/2006/relationships/customXml" Target="../ink/ink2287.xml"/><Relationship Id="rId327" Type="http://schemas.openxmlformats.org/officeDocument/2006/relationships/image" Target="../media/image2243.png"/><Relationship Id="rId326" Type="http://schemas.openxmlformats.org/officeDocument/2006/relationships/customXml" Target="../ink/ink2286.xml"/><Relationship Id="rId325" Type="http://schemas.openxmlformats.org/officeDocument/2006/relationships/image" Target="../media/image2242.png"/><Relationship Id="rId324" Type="http://schemas.openxmlformats.org/officeDocument/2006/relationships/customXml" Target="../ink/ink2285.xml"/><Relationship Id="rId323" Type="http://schemas.openxmlformats.org/officeDocument/2006/relationships/image" Target="../media/image2241.png"/><Relationship Id="rId322" Type="http://schemas.openxmlformats.org/officeDocument/2006/relationships/customXml" Target="../ink/ink2284.xml"/><Relationship Id="rId321" Type="http://schemas.openxmlformats.org/officeDocument/2006/relationships/image" Target="../media/image2240.png"/><Relationship Id="rId320" Type="http://schemas.openxmlformats.org/officeDocument/2006/relationships/customXml" Target="../ink/ink2283.xml"/><Relationship Id="rId32" Type="http://schemas.openxmlformats.org/officeDocument/2006/relationships/customXml" Target="../ink/ink2136.xml"/><Relationship Id="rId319" Type="http://schemas.openxmlformats.org/officeDocument/2006/relationships/image" Target="../media/image2239.png"/><Relationship Id="rId318" Type="http://schemas.openxmlformats.org/officeDocument/2006/relationships/customXml" Target="../ink/ink2282.xml"/><Relationship Id="rId317" Type="http://schemas.openxmlformats.org/officeDocument/2006/relationships/image" Target="../media/image2238.png"/><Relationship Id="rId316" Type="http://schemas.openxmlformats.org/officeDocument/2006/relationships/customXml" Target="../ink/ink2281.xml"/><Relationship Id="rId315" Type="http://schemas.openxmlformats.org/officeDocument/2006/relationships/image" Target="../media/image2237.png"/><Relationship Id="rId314" Type="http://schemas.openxmlformats.org/officeDocument/2006/relationships/customXml" Target="../ink/ink2280.xml"/><Relationship Id="rId313" Type="http://schemas.openxmlformats.org/officeDocument/2006/relationships/image" Target="../media/image2236.png"/><Relationship Id="rId312" Type="http://schemas.openxmlformats.org/officeDocument/2006/relationships/customXml" Target="../ink/ink2279.xml"/><Relationship Id="rId311" Type="http://schemas.openxmlformats.org/officeDocument/2006/relationships/image" Target="../media/image2235.png"/><Relationship Id="rId310" Type="http://schemas.openxmlformats.org/officeDocument/2006/relationships/customXml" Target="../ink/ink2278.xml"/><Relationship Id="rId31" Type="http://schemas.openxmlformats.org/officeDocument/2006/relationships/image" Target="../media/image2098.png"/><Relationship Id="rId309" Type="http://schemas.openxmlformats.org/officeDocument/2006/relationships/image" Target="../media/image2234.png"/><Relationship Id="rId308" Type="http://schemas.openxmlformats.org/officeDocument/2006/relationships/customXml" Target="../ink/ink2277.xml"/><Relationship Id="rId307" Type="http://schemas.openxmlformats.org/officeDocument/2006/relationships/image" Target="../media/image2233.png"/><Relationship Id="rId306" Type="http://schemas.openxmlformats.org/officeDocument/2006/relationships/customXml" Target="../ink/ink2276.xml"/><Relationship Id="rId305" Type="http://schemas.openxmlformats.org/officeDocument/2006/relationships/image" Target="../media/image2232.png"/><Relationship Id="rId304" Type="http://schemas.openxmlformats.org/officeDocument/2006/relationships/customXml" Target="../ink/ink2275.xml"/><Relationship Id="rId303" Type="http://schemas.openxmlformats.org/officeDocument/2006/relationships/image" Target="../media/image2231.png"/><Relationship Id="rId302" Type="http://schemas.openxmlformats.org/officeDocument/2006/relationships/customXml" Target="../ink/ink2274.xml"/><Relationship Id="rId301" Type="http://schemas.openxmlformats.org/officeDocument/2006/relationships/image" Target="../media/image2230.png"/><Relationship Id="rId300" Type="http://schemas.openxmlformats.org/officeDocument/2006/relationships/customXml" Target="../ink/ink2273.xml"/><Relationship Id="rId30" Type="http://schemas.openxmlformats.org/officeDocument/2006/relationships/customXml" Target="../ink/ink2135.xml"/><Relationship Id="rId3" Type="http://schemas.openxmlformats.org/officeDocument/2006/relationships/image" Target="../media/image2085.png"/><Relationship Id="rId299" Type="http://schemas.openxmlformats.org/officeDocument/2006/relationships/image" Target="../media/image2229.png"/><Relationship Id="rId298" Type="http://schemas.openxmlformats.org/officeDocument/2006/relationships/customXml" Target="../ink/ink2272.xml"/><Relationship Id="rId297" Type="http://schemas.openxmlformats.org/officeDocument/2006/relationships/image" Target="../media/image2228.png"/><Relationship Id="rId296" Type="http://schemas.openxmlformats.org/officeDocument/2006/relationships/customXml" Target="../ink/ink2271.xml"/><Relationship Id="rId295" Type="http://schemas.openxmlformats.org/officeDocument/2006/relationships/image" Target="../media/image2227.png"/><Relationship Id="rId294" Type="http://schemas.openxmlformats.org/officeDocument/2006/relationships/customXml" Target="../ink/ink2270.xml"/><Relationship Id="rId293" Type="http://schemas.openxmlformats.org/officeDocument/2006/relationships/image" Target="../media/image2226.png"/><Relationship Id="rId292" Type="http://schemas.openxmlformats.org/officeDocument/2006/relationships/customXml" Target="../ink/ink2269.xml"/><Relationship Id="rId291" Type="http://schemas.openxmlformats.org/officeDocument/2006/relationships/image" Target="../media/image2225.png"/><Relationship Id="rId290" Type="http://schemas.openxmlformats.org/officeDocument/2006/relationships/customXml" Target="../ink/ink2268.xml"/><Relationship Id="rId29" Type="http://schemas.openxmlformats.org/officeDocument/2006/relationships/image" Target="../media/image2097.png"/><Relationship Id="rId289" Type="http://schemas.openxmlformats.org/officeDocument/2006/relationships/image" Target="../media/image2224.png"/><Relationship Id="rId288" Type="http://schemas.openxmlformats.org/officeDocument/2006/relationships/customXml" Target="../ink/ink2267.xml"/><Relationship Id="rId287" Type="http://schemas.openxmlformats.org/officeDocument/2006/relationships/image" Target="../media/image2223.png"/><Relationship Id="rId286" Type="http://schemas.openxmlformats.org/officeDocument/2006/relationships/customXml" Target="../ink/ink2266.xml"/><Relationship Id="rId285" Type="http://schemas.openxmlformats.org/officeDocument/2006/relationships/image" Target="../media/image2222.png"/><Relationship Id="rId284" Type="http://schemas.openxmlformats.org/officeDocument/2006/relationships/customXml" Target="../ink/ink2265.xml"/><Relationship Id="rId283" Type="http://schemas.openxmlformats.org/officeDocument/2006/relationships/image" Target="../media/image2221.png"/><Relationship Id="rId282" Type="http://schemas.openxmlformats.org/officeDocument/2006/relationships/customXml" Target="../ink/ink2264.xml"/><Relationship Id="rId281" Type="http://schemas.openxmlformats.org/officeDocument/2006/relationships/image" Target="../media/image2220.png"/><Relationship Id="rId280" Type="http://schemas.openxmlformats.org/officeDocument/2006/relationships/customXml" Target="../ink/ink2263.xml"/><Relationship Id="rId28" Type="http://schemas.openxmlformats.org/officeDocument/2006/relationships/customXml" Target="../ink/ink2134.xml"/><Relationship Id="rId279" Type="http://schemas.openxmlformats.org/officeDocument/2006/relationships/image" Target="../media/image2219.png"/><Relationship Id="rId278" Type="http://schemas.openxmlformats.org/officeDocument/2006/relationships/customXml" Target="../ink/ink2262.xml"/><Relationship Id="rId277" Type="http://schemas.openxmlformats.org/officeDocument/2006/relationships/image" Target="../media/image2218.png"/><Relationship Id="rId276" Type="http://schemas.openxmlformats.org/officeDocument/2006/relationships/customXml" Target="../ink/ink2261.xml"/><Relationship Id="rId275" Type="http://schemas.openxmlformats.org/officeDocument/2006/relationships/image" Target="../media/image2217.png"/><Relationship Id="rId274" Type="http://schemas.openxmlformats.org/officeDocument/2006/relationships/customXml" Target="../ink/ink2260.xml"/><Relationship Id="rId273" Type="http://schemas.openxmlformats.org/officeDocument/2006/relationships/image" Target="../media/image2216.png"/><Relationship Id="rId272" Type="http://schemas.openxmlformats.org/officeDocument/2006/relationships/customXml" Target="../ink/ink2259.xml"/><Relationship Id="rId271" Type="http://schemas.openxmlformats.org/officeDocument/2006/relationships/image" Target="../media/image2215.png"/><Relationship Id="rId270" Type="http://schemas.openxmlformats.org/officeDocument/2006/relationships/customXml" Target="../ink/ink2258.xml"/><Relationship Id="rId27" Type="http://schemas.openxmlformats.org/officeDocument/2006/relationships/image" Target="../media/image2096.png"/><Relationship Id="rId269" Type="http://schemas.openxmlformats.org/officeDocument/2006/relationships/image" Target="../media/image2214.png"/><Relationship Id="rId268" Type="http://schemas.openxmlformats.org/officeDocument/2006/relationships/customXml" Target="../ink/ink2257.xml"/><Relationship Id="rId267" Type="http://schemas.openxmlformats.org/officeDocument/2006/relationships/image" Target="../media/image2213.png"/><Relationship Id="rId266" Type="http://schemas.openxmlformats.org/officeDocument/2006/relationships/customXml" Target="../ink/ink2256.xml"/><Relationship Id="rId265" Type="http://schemas.openxmlformats.org/officeDocument/2006/relationships/image" Target="../media/image2212.png"/><Relationship Id="rId264" Type="http://schemas.openxmlformats.org/officeDocument/2006/relationships/customXml" Target="../ink/ink2255.xml"/><Relationship Id="rId263" Type="http://schemas.openxmlformats.org/officeDocument/2006/relationships/image" Target="../media/image2211.png"/><Relationship Id="rId262" Type="http://schemas.openxmlformats.org/officeDocument/2006/relationships/customXml" Target="../ink/ink2254.xml"/><Relationship Id="rId261" Type="http://schemas.openxmlformats.org/officeDocument/2006/relationships/image" Target="../media/image2210.png"/><Relationship Id="rId260" Type="http://schemas.openxmlformats.org/officeDocument/2006/relationships/customXml" Target="../ink/ink2253.xml"/><Relationship Id="rId26" Type="http://schemas.openxmlformats.org/officeDocument/2006/relationships/customXml" Target="../ink/ink2133.xml"/><Relationship Id="rId259" Type="http://schemas.openxmlformats.org/officeDocument/2006/relationships/image" Target="../media/image2209.png"/><Relationship Id="rId258" Type="http://schemas.openxmlformats.org/officeDocument/2006/relationships/customXml" Target="../ink/ink2252.xml"/><Relationship Id="rId257" Type="http://schemas.openxmlformats.org/officeDocument/2006/relationships/customXml" Target="../ink/ink2251.xml"/><Relationship Id="rId256" Type="http://schemas.openxmlformats.org/officeDocument/2006/relationships/image" Target="../media/image2208.png"/><Relationship Id="rId255" Type="http://schemas.openxmlformats.org/officeDocument/2006/relationships/customXml" Target="../ink/ink2250.xml"/><Relationship Id="rId254" Type="http://schemas.openxmlformats.org/officeDocument/2006/relationships/image" Target="../media/image2207.png"/><Relationship Id="rId253" Type="http://schemas.openxmlformats.org/officeDocument/2006/relationships/customXml" Target="../ink/ink2249.xml"/><Relationship Id="rId252" Type="http://schemas.openxmlformats.org/officeDocument/2006/relationships/image" Target="../media/image2206.png"/><Relationship Id="rId251" Type="http://schemas.openxmlformats.org/officeDocument/2006/relationships/customXml" Target="../ink/ink2248.xml"/><Relationship Id="rId250" Type="http://schemas.openxmlformats.org/officeDocument/2006/relationships/image" Target="../media/image2205.png"/><Relationship Id="rId25" Type="http://schemas.openxmlformats.org/officeDocument/2006/relationships/image" Target="../media/image2095.png"/><Relationship Id="rId249" Type="http://schemas.openxmlformats.org/officeDocument/2006/relationships/customXml" Target="../ink/ink2247.xml"/><Relationship Id="rId248" Type="http://schemas.openxmlformats.org/officeDocument/2006/relationships/image" Target="../media/image2204.png"/><Relationship Id="rId247" Type="http://schemas.openxmlformats.org/officeDocument/2006/relationships/customXml" Target="../ink/ink2246.xml"/><Relationship Id="rId246" Type="http://schemas.openxmlformats.org/officeDocument/2006/relationships/image" Target="../media/image2203.png"/><Relationship Id="rId245" Type="http://schemas.openxmlformats.org/officeDocument/2006/relationships/customXml" Target="../ink/ink2245.xml"/><Relationship Id="rId244" Type="http://schemas.openxmlformats.org/officeDocument/2006/relationships/customXml" Target="../ink/ink2244.xml"/><Relationship Id="rId243" Type="http://schemas.openxmlformats.org/officeDocument/2006/relationships/customXml" Target="../ink/ink2243.xml"/><Relationship Id="rId242" Type="http://schemas.openxmlformats.org/officeDocument/2006/relationships/image" Target="../media/image2202.png"/><Relationship Id="rId241" Type="http://schemas.openxmlformats.org/officeDocument/2006/relationships/customXml" Target="../ink/ink2242.xml"/><Relationship Id="rId240" Type="http://schemas.openxmlformats.org/officeDocument/2006/relationships/image" Target="../media/image2201.png"/><Relationship Id="rId24" Type="http://schemas.openxmlformats.org/officeDocument/2006/relationships/customXml" Target="../ink/ink2132.xml"/><Relationship Id="rId239" Type="http://schemas.openxmlformats.org/officeDocument/2006/relationships/customXml" Target="../ink/ink2241.xml"/><Relationship Id="rId238" Type="http://schemas.openxmlformats.org/officeDocument/2006/relationships/image" Target="../media/image2200.png"/><Relationship Id="rId237" Type="http://schemas.openxmlformats.org/officeDocument/2006/relationships/customXml" Target="../ink/ink2240.xml"/><Relationship Id="rId236" Type="http://schemas.openxmlformats.org/officeDocument/2006/relationships/image" Target="../media/image2199.png"/><Relationship Id="rId235" Type="http://schemas.openxmlformats.org/officeDocument/2006/relationships/customXml" Target="../ink/ink2239.xml"/><Relationship Id="rId234" Type="http://schemas.openxmlformats.org/officeDocument/2006/relationships/image" Target="../media/image2198.png"/><Relationship Id="rId233" Type="http://schemas.openxmlformats.org/officeDocument/2006/relationships/customXml" Target="../ink/ink2238.xml"/><Relationship Id="rId232" Type="http://schemas.openxmlformats.org/officeDocument/2006/relationships/image" Target="../media/image2197.png"/><Relationship Id="rId231" Type="http://schemas.openxmlformats.org/officeDocument/2006/relationships/customXml" Target="../ink/ink2237.xml"/><Relationship Id="rId230" Type="http://schemas.openxmlformats.org/officeDocument/2006/relationships/image" Target="../media/image2196.png"/><Relationship Id="rId23" Type="http://schemas.openxmlformats.org/officeDocument/2006/relationships/image" Target="../media/image2094.png"/><Relationship Id="rId229" Type="http://schemas.openxmlformats.org/officeDocument/2006/relationships/customXml" Target="../ink/ink2236.xml"/><Relationship Id="rId228" Type="http://schemas.openxmlformats.org/officeDocument/2006/relationships/image" Target="../media/image2195.png"/><Relationship Id="rId227" Type="http://schemas.openxmlformats.org/officeDocument/2006/relationships/customXml" Target="../ink/ink2235.xml"/><Relationship Id="rId226" Type="http://schemas.openxmlformats.org/officeDocument/2006/relationships/image" Target="../media/image2194.png"/><Relationship Id="rId225" Type="http://schemas.openxmlformats.org/officeDocument/2006/relationships/customXml" Target="../ink/ink2234.xml"/><Relationship Id="rId224" Type="http://schemas.openxmlformats.org/officeDocument/2006/relationships/image" Target="../media/image2193.png"/><Relationship Id="rId223" Type="http://schemas.openxmlformats.org/officeDocument/2006/relationships/customXml" Target="../ink/ink2233.xml"/><Relationship Id="rId222" Type="http://schemas.openxmlformats.org/officeDocument/2006/relationships/image" Target="../media/image2192.png"/><Relationship Id="rId221" Type="http://schemas.openxmlformats.org/officeDocument/2006/relationships/customXml" Target="../ink/ink2232.xml"/><Relationship Id="rId220" Type="http://schemas.openxmlformats.org/officeDocument/2006/relationships/image" Target="../media/image2191.png"/><Relationship Id="rId22" Type="http://schemas.openxmlformats.org/officeDocument/2006/relationships/customXml" Target="../ink/ink2131.xml"/><Relationship Id="rId219" Type="http://schemas.openxmlformats.org/officeDocument/2006/relationships/customXml" Target="../ink/ink2231.xml"/><Relationship Id="rId218" Type="http://schemas.openxmlformats.org/officeDocument/2006/relationships/image" Target="../media/image2190.png"/><Relationship Id="rId217" Type="http://schemas.openxmlformats.org/officeDocument/2006/relationships/customXml" Target="../ink/ink2230.xml"/><Relationship Id="rId216" Type="http://schemas.openxmlformats.org/officeDocument/2006/relationships/image" Target="../media/image2189.png"/><Relationship Id="rId215" Type="http://schemas.openxmlformats.org/officeDocument/2006/relationships/customXml" Target="../ink/ink2229.xml"/><Relationship Id="rId214" Type="http://schemas.openxmlformats.org/officeDocument/2006/relationships/image" Target="../media/image2188.png"/><Relationship Id="rId213" Type="http://schemas.openxmlformats.org/officeDocument/2006/relationships/customXml" Target="../ink/ink2228.xml"/><Relationship Id="rId212" Type="http://schemas.openxmlformats.org/officeDocument/2006/relationships/image" Target="../media/image2187.png"/><Relationship Id="rId211" Type="http://schemas.openxmlformats.org/officeDocument/2006/relationships/customXml" Target="../ink/ink2227.xml"/><Relationship Id="rId210" Type="http://schemas.openxmlformats.org/officeDocument/2006/relationships/image" Target="../media/image2186.png"/><Relationship Id="rId21" Type="http://schemas.openxmlformats.org/officeDocument/2006/relationships/image" Target="../media/image1331.png"/><Relationship Id="rId209" Type="http://schemas.openxmlformats.org/officeDocument/2006/relationships/customXml" Target="../ink/ink2226.xml"/><Relationship Id="rId208" Type="http://schemas.openxmlformats.org/officeDocument/2006/relationships/image" Target="../media/image2185.png"/><Relationship Id="rId207" Type="http://schemas.openxmlformats.org/officeDocument/2006/relationships/customXml" Target="../ink/ink2225.xml"/><Relationship Id="rId206" Type="http://schemas.openxmlformats.org/officeDocument/2006/relationships/customXml" Target="../ink/ink2224.xml"/><Relationship Id="rId205" Type="http://schemas.openxmlformats.org/officeDocument/2006/relationships/image" Target="../media/image2184.png"/><Relationship Id="rId204" Type="http://schemas.openxmlformats.org/officeDocument/2006/relationships/customXml" Target="../ink/ink2223.xml"/><Relationship Id="rId203" Type="http://schemas.openxmlformats.org/officeDocument/2006/relationships/image" Target="../media/image2183.png"/><Relationship Id="rId202" Type="http://schemas.openxmlformats.org/officeDocument/2006/relationships/customXml" Target="../ink/ink2222.xml"/><Relationship Id="rId201" Type="http://schemas.openxmlformats.org/officeDocument/2006/relationships/image" Target="../media/image2182.png"/><Relationship Id="rId200" Type="http://schemas.openxmlformats.org/officeDocument/2006/relationships/customXml" Target="../ink/ink2221.xml"/><Relationship Id="rId20" Type="http://schemas.openxmlformats.org/officeDocument/2006/relationships/customXml" Target="../ink/ink2130.xml"/><Relationship Id="rId2" Type="http://schemas.openxmlformats.org/officeDocument/2006/relationships/customXml" Target="../ink/ink2121.xml"/><Relationship Id="rId199" Type="http://schemas.openxmlformats.org/officeDocument/2006/relationships/image" Target="../media/image2181.png"/><Relationship Id="rId198" Type="http://schemas.openxmlformats.org/officeDocument/2006/relationships/customXml" Target="../ink/ink2220.xml"/><Relationship Id="rId197" Type="http://schemas.openxmlformats.org/officeDocument/2006/relationships/image" Target="../media/image2180.png"/><Relationship Id="rId196" Type="http://schemas.openxmlformats.org/officeDocument/2006/relationships/customXml" Target="../ink/ink2219.xml"/><Relationship Id="rId195" Type="http://schemas.openxmlformats.org/officeDocument/2006/relationships/image" Target="../media/image2179.png"/><Relationship Id="rId194" Type="http://schemas.openxmlformats.org/officeDocument/2006/relationships/customXml" Target="../ink/ink2218.xml"/><Relationship Id="rId193" Type="http://schemas.openxmlformats.org/officeDocument/2006/relationships/image" Target="../media/image2178.png"/><Relationship Id="rId192" Type="http://schemas.openxmlformats.org/officeDocument/2006/relationships/customXml" Target="../ink/ink2217.xml"/><Relationship Id="rId191" Type="http://schemas.openxmlformats.org/officeDocument/2006/relationships/image" Target="../media/image2177.png"/><Relationship Id="rId190" Type="http://schemas.openxmlformats.org/officeDocument/2006/relationships/customXml" Target="../ink/ink2216.xml"/><Relationship Id="rId19" Type="http://schemas.openxmlformats.org/officeDocument/2006/relationships/image" Target="../media/image2093.png"/><Relationship Id="rId189" Type="http://schemas.openxmlformats.org/officeDocument/2006/relationships/image" Target="../media/image2176.png"/><Relationship Id="rId188" Type="http://schemas.openxmlformats.org/officeDocument/2006/relationships/customXml" Target="../ink/ink2215.xml"/><Relationship Id="rId187" Type="http://schemas.openxmlformats.org/officeDocument/2006/relationships/image" Target="../media/image2175.png"/><Relationship Id="rId186" Type="http://schemas.openxmlformats.org/officeDocument/2006/relationships/customXml" Target="../ink/ink2214.xml"/><Relationship Id="rId185" Type="http://schemas.openxmlformats.org/officeDocument/2006/relationships/image" Target="../media/image2174.png"/><Relationship Id="rId184" Type="http://schemas.openxmlformats.org/officeDocument/2006/relationships/customXml" Target="../ink/ink2213.xml"/><Relationship Id="rId183" Type="http://schemas.openxmlformats.org/officeDocument/2006/relationships/image" Target="../media/image2173.png"/><Relationship Id="rId182" Type="http://schemas.openxmlformats.org/officeDocument/2006/relationships/customXml" Target="../ink/ink2212.xml"/><Relationship Id="rId181" Type="http://schemas.openxmlformats.org/officeDocument/2006/relationships/image" Target="../media/image2172.png"/><Relationship Id="rId180" Type="http://schemas.openxmlformats.org/officeDocument/2006/relationships/customXml" Target="../ink/ink2211.xml"/><Relationship Id="rId18" Type="http://schemas.openxmlformats.org/officeDocument/2006/relationships/customXml" Target="../ink/ink2129.xml"/><Relationship Id="rId179" Type="http://schemas.openxmlformats.org/officeDocument/2006/relationships/image" Target="../media/image2171.png"/><Relationship Id="rId178" Type="http://schemas.openxmlformats.org/officeDocument/2006/relationships/customXml" Target="../ink/ink2210.xml"/><Relationship Id="rId177" Type="http://schemas.openxmlformats.org/officeDocument/2006/relationships/image" Target="../media/image2170.png"/><Relationship Id="rId176" Type="http://schemas.openxmlformats.org/officeDocument/2006/relationships/customXml" Target="../ink/ink2209.xml"/><Relationship Id="rId175" Type="http://schemas.openxmlformats.org/officeDocument/2006/relationships/image" Target="../media/image2169.png"/><Relationship Id="rId174" Type="http://schemas.openxmlformats.org/officeDocument/2006/relationships/customXml" Target="../ink/ink2208.xml"/><Relationship Id="rId173" Type="http://schemas.openxmlformats.org/officeDocument/2006/relationships/image" Target="../media/image2168.png"/><Relationship Id="rId172" Type="http://schemas.openxmlformats.org/officeDocument/2006/relationships/customXml" Target="../ink/ink2207.xml"/><Relationship Id="rId171" Type="http://schemas.openxmlformats.org/officeDocument/2006/relationships/image" Target="../media/image2167.png"/><Relationship Id="rId170" Type="http://schemas.openxmlformats.org/officeDocument/2006/relationships/customXml" Target="../ink/ink2206.xml"/><Relationship Id="rId17" Type="http://schemas.openxmlformats.org/officeDocument/2006/relationships/image" Target="../media/image2092.png"/><Relationship Id="rId169" Type="http://schemas.openxmlformats.org/officeDocument/2006/relationships/image" Target="../media/image2166.png"/><Relationship Id="rId168" Type="http://schemas.openxmlformats.org/officeDocument/2006/relationships/customXml" Target="../ink/ink2205.xml"/><Relationship Id="rId167" Type="http://schemas.openxmlformats.org/officeDocument/2006/relationships/image" Target="../media/image2165.png"/><Relationship Id="rId166" Type="http://schemas.openxmlformats.org/officeDocument/2006/relationships/customXml" Target="../ink/ink2204.xml"/><Relationship Id="rId165" Type="http://schemas.openxmlformats.org/officeDocument/2006/relationships/image" Target="../media/image2164.png"/><Relationship Id="rId164" Type="http://schemas.openxmlformats.org/officeDocument/2006/relationships/customXml" Target="../ink/ink2203.xml"/><Relationship Id="rId163" Type="http://schemas.openxmlformats.org/officeDocument/2006/relationships/image" Target="../media/image2163.png"/><Relationship Id="rId162" Type="http://schemas.openxmlformats.org/officeDocument/2006/relationships/customXml" Target="../ink/ink2202.xml"/><Relationship Id="rId161" Type="http://schemas.openxmlformats.org/officeDocument/2006/relationships/image" Target="../media/image2162.png"/><Relationship Id="rId160" Type="http://schemas.openxmlformats.org/officeDocument/2006/relationships/customXml" Target="../ink/ink2201.xml"/><Relationship Id="rId16" Type="http://schemas.openxmlformats.org/officeDocument/2006/relationships/customXml" Target="../ink/ink2128.xml"/><Relationship Id="rId159" Type="http://schemas.openxmlformats.org/officeDocument/2006/relationships/image" Target="../media/image2161.png"/><Relationship Id="rId158" Type="http://schemas.openxmlformats.org/officeDocument/2006/relationships/customXml" Target="../ink/ink2200.xml"/><Relationship Id="rId157" Type="http://schemas.openxmlformats.org/officeDocument/2006/relationships/image" Target="../media/image2160.png"/><Relationship Id="rId156" Type="http://schemas.openxmlformats.org/officeDocument/2006/relationships/customXml" Target="../ink/ink2199.xml"/><Relationship Id="rId155" Type="http://schemas.openxmlformats.org/officeDocument/2006/relationships/image" Target="../media/image2159.png"/><Relationship Id="rId154" Type="http://schemas.openxmlformats.org/officeDocument/2006/relationships/customXml" Target="../ink/ink2198.xml"/><Relationship Id="rId153" Type="http://schemas.openxmlformats.org/officeDocument/2006/relationships/image" Target="../media/image2158.png"/><Relationship Id="rId152" Type="http://schemas.openxmlformats.org/officeDocument/2006/relationships/customXml" Target="../ink/ink2197.xml"/><Relationship Id="rId151" Type="http://schemas.openxmlformats.org/officeDocument/2006/relationships/image" Target="../media/image2157.png"/><Relationship Id="rId150" Type="http://schemas.openxmlformats.org/officeDocument/2006/relationships/customXml" Target="../ink/ink2196.xml"/><Relationship Id="rId15" Type="http://schemas.openxmlformats.org/officeDocument/2006/relationships/image" Target="../media/image2091.png"/><Relationship Id="rId149" Type="http://schemas.openxmlformats.org/officeDocument/2006/relationships/image" Target="../media/image2156.png"/><Relationship Id="rId148" Type="http://schemas.openxmlformats.org/officeDocument/2006/relationships/customXml" Target="../ink/ink2195.xml"/><Relationship Id="rId147" Type="http://schemas.openxmlformats.org/officeDocument/2006/relationships/image" Target="../media/image2155.png"/><Relationship Id="rId146" Type="http://schemas.openxmlformats.org/officeDocument/2006/relationships/customXml" Target="../ink/ink2194.xml"/><Relationship Id="rId145" Type="http://schemas.openxmlformats.org/officeDocument/2006/relationships/image" Target="../media/image2154.png"/><Relationship Id="rId144" Type="http://schemas.openxmlformats.org/officeDocument/2006/relationships/customXml" Target="../ink/ink2193.xml"/><Relationship Id="rId143" Type="http://schemas.openxmlformats.org/officeDocument/2006/relationships/image" Target="../media/image2153.png"/><Relationship Id="rId142" Type="http://schemas.openxmlformats.org/officeDocument/2006/relationships/customXml" Target="../ink/ink2192.xml"/><Relationship Id="rId141" Type="http://schemas.openxmlformats.org/officeDocument/2006/relationships/image" Target="../media/image2152.png"/><Relationship Id="rId140" Type="http://schemas.openxmlformats.org/officeDocument/2006/relationships/customXml" Target="../ink/ink2191.xml"/><Relationship Id="rId14" Type="http://schemas.openxmlformats.org/officeDocument/2006/relationships/customXml" Target="../ink/ink2127.xml"/><Relationship Id="rId139" Type="http://schemas.openxmlformats.org/officeDocument/2006/relationships/image" Target="../media/image2151.png"/><Relationship Id="rId138" Type="http://schemas.openxmlformats.org/officeDocument/2006/relationships/customXml" Target="../ink/ink2190.xml"/><Relationship Id="rId137" Type="http://schemas.openxmlformats.org/officeDocument/2006/relationships/image" Target="../media/image2150.png"/><Relationship Id="rId136" Type="http://schemas.openxmlformats.org/officeDocument/2006/relationships/customXml" Target="../ink/ink2189.xml"/><Relationship Id="rId135" Type="http://schemas.openxmlformats.org/officeDocument/2006/relationships/image" Target="../media/image2149.png"/><Relationship Id="rId134" Type="http://schemas.openxmlformats.org/officeDocument/2006/relationships/customXml" Target="../ink/ink2188.xml"/><Relationship Id="rId133" Type="http://schemas.openxmlformats.org/officeDocument/2006/relationships/image" Target="../media/image2148.png"/><Relationship Id="rId132" Type="http://schemas.openxmlformats.org/officeDocument/2006/relationships/customXml" Target="../ink/ink2187.xml"/><Relationship Id="rId131" Type="http://schemas.openxmlformats.org/officeDocument/2006/relationships/image" Target="../media/image2147.png"/><Relationship Id="rId130" Type="http://schemas.openxmlformats.org/officeDocument/2006/relationships/customXml" Target="../ink/ink2186.xml"/><Relationship Id="rId13" Type="http://schemas.openxmlformats.org/officeDocument/2006/relationships/image" Target="../media/image2090.png"/><Relationship Id="rId129" Type="http://schemas.openxmlformats.org/officeDocument/2006/relationships/image" Target="../media/image2146.png"/><Relationship Id="rId128" Type="http://schemas.openxmlformats.org/officeDocument/2006/relationships/customXml" Target="../ink/ink2185.xml"/><Relationship Id="rId127" Type="http://schemas.openxmlformats.org/officeDocument/2006/relationships/image" Target="../media/image2145.png"/><Relationship Id="rId126" Type="http://schemas.openxmlformats.org/officeDocument/2006/relationships/customXml" Target="../ink/ink2184.xml"/><Relationship Id="rId125" Type="http://schemas.openxmlformats.org/officeDocument/2006/relationships/image" Target="../media/image2144.png"/><Relationship Id="rId124" Type="http://schemas.openxmlformats.org/officeDocument/2006/relationships/customXml" Target="../ink/ink2183.xml"/><Relationship Id="rId123" Type="http://schemas.openxmlformats.org/officeDocument/2006/relationships/image" Target="../media/image2143.png"/><Relationship Id="rId122" Type="http://schemas.openxmlformats.org/officeDocument/2006/relationships/customXml" Target="../ink/ink2182.xml"/><Relationship Id="rId121" Type="http://schemas.openxmlformats.org/officeDocument/2006/relationships/image" Target="../media/image2142.png"/><Relationship Id="rId120" Type="http://schemas.openxmlformats.org/officeDocument/2006/relationships/customXml" Target="../ink/ink2181.xml"/><Relationship Id="rId12" Type="http://schemas.openxmlformats.org/officeDocument/2006/relationships/customXml" Target="../ink/ink2126.xml"/><Relationship Id="rId119" Type="http://schemas.openxmlformats.org/officeDocument/2006/relationships/image" Target="../media/image2141.png"/><Relationship Id="rId118" Type="http://schemas.openxmlformats.org/officeDocument/2006/relationships/customXml" Target="../ink/ink2180.xml"/><Relationship Id="rId117" Type="http://schemas.openxmlformats.org/officeDocument/2006/relationships/image" Target="../media/image2140.png"/><Relationship Id="rId116" Type="http://schemas.openxmlformats.org/officeDocument/2006/relationships/customXml" Target="../ink/ink2179.xml"/><Relationship Id="rId115" Type="http://schemas.openxmlformats.org/officeDocument/2006/relationships/image" Target="../media/image2139.png"/><Relationship Id="rId114" Type="http://schemas.openxmlformats.org/officeDocument/2006/relationships/customXml" Target="../ink/ink2178.xml"/><Relationship Id="rId113" Type="http://schemas.openxmlformats.org/officeDocument/2006/relationships/image" Target="../media/image2138.png"/><Relationship Id="rId112" Type="http://schemas.openxmlformats.org/officeDocument/2006/relationships/customXml" Target="../ink/ink2177.xml"/><Relationship Id="rId111" Type="http://schemas.openxmlformats.org/officeDocument/2006/relationships/image" Target="../media/image2137.png"/><Relationship Id="rId110" Type="http://schemas.openxmlformats.org/officeDocument/2006/relationships/customXml" Target="../ink/ink2176.xml"/><Relationship Id="rId11" Type="http://schemas.openxmlformats.org/officeDocument/2006/relationships/image" Target="../media/image2089.png"/><Relationship Id="rId109" Type="http://schemas.openxmlformats.org/officeDocument/2006/relationships/image" Target="../media/image2136.png"/><Relationship Id="rId108" Type="http://schemas.openxmlformats.org/officeDocument/2006/relationships/customXml" Target="../ink/ink2175.xml"/><Relationship Id="rId107" Type="http://schemas.openxmlformats.org/officeDocument/2006/relationships/image" Target="../media/image2135.png"/><Relationship Id="rId106" Type="http://schemas.openxmlformats.org/officeDocument/2006/relationships/customXml" Target="../ink/ink2174.xml"/><Relationship Id="rId105" Type="http://schemas.openxmlformats.org/officeDocument/2006/relationships/image" Target="../media/image2134.png"/><Relationship Id="rId104" Type="http://schemas.openxmlformats.org/officeDocument/2006/relationships/customXml" Target="../ink/ink2173.xml"/><Relationship Id="rId103" Type="http://schemas.openxmlformats.org/officeDocument/2006/relationships/image" Target="../media/image2133.png"/><Relationship Id="rId102" Type="http://schemas.openxmlformats.org/officeDocument/2006/relationships/customXml" Target="../ink/ink2172.xml"/><Relationship Id="rId101" Type="http://schemas.openxmlformats.org/officeDocument/2006/relationships/image" Target="../media/image2132.png"/><Relationship Id="rId100" Type="http://schemas.openxmlformats.org/officeDocument/2006/relationships/customXml" Target="../ink/ink2171.xml"/><Relationship Id="rId10" Type="http://schemas.openxmlformats.org/officeDocument/2006/relationships/customXml" Target="../ink/ink2125.xml"/><Relationship Id="rId1" Type="http://schemas.openxmlformats.org/officeDocument/2006/relationships/image" Target="../media/image208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90.png"/><Relationship Id="rId2" Type="http://schemas.openxmlformats.org/officeDocument/2006/relationships/customXml" Target="../ink/ink2334.xml"/><Relationship Id="rId1" Type="http://schemas.openxmlformats.org/officeDocument/2006/relationships/image" Target="../media/image228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5.png"/><Relationship Id="rId8" Type="http://schemas.openxmlformats.org/officeDocument/2006/relationships/customXml" Target="../ink/ink2338.xml"/><Relationship Id="rId7" Type="http://schemas.openxmlformats.org/officeDocument/2006/relationships/image" Target="../media/image2294.png"/><Relationship Id="rId6" Type="http://schemas.openxmlformats.org/officeDocument/2006/relationships/customXml" Target="../ink/ink2337.xml"/><Relationship Id="rId5" Type="http://schemas.openxmlformats.org/officeDocument/2006/relationships/image" Target="../media/image2293.png"/><Relationship Id="rId4" Type="http://schemas.openxmlformats.org/officeDocument/2006/relationships/customXml" Target="../ink/ink2336.xml"/><Relationship Id="rId3" Type="http://schemas.openxmlformats.org/officeDocument/2006/relationships/image" Target="../media/image2292.png"/><Relationship Id="rId20" Type="http://schemas.openxmlformats.org/officeDocument/2006/relationships/notesSlide" Target="../notesSlides/notesSlide26.xml"/><Relationship Id="rId2" Type="http://schemas.openxmlformats.org/officeDocument/2006/relationships/customXml" Target="../ink/ink2335.xml"/><Relationship Id="rId19" Type="http://schemas.openxmlformats.org/officeDocument/2006/relationships/slideLayout" Target="../slideLayouts/slideLayout1.xml"/><Relationship Id="rId18" Type="http://schemas.openxmlformats.org/officeDocument/2006/relationships/customXml" Target="../ink/ink2343.xml"/><Relationship Id="rId17" Type="http://schemas.openxmlformats.org/officeDocument/2006/relationships/image" Target="../media/image2093.png"/><Relationship Id="rId16" Type="http://schemas.openxmlformats.org/officeDocument/2006/relationships/customXml" Target="../ink/ink2342.xml"/><Relationship Id="rId15" Type="http://schemas.openxmlformats.org/officeDocument/2006/relationships/image" Target="../media/image2298.png"/><Relationship Id="rId14" Type="http://schemas.openxmlformats.org/officeDocument/2006/relationships/customXml" Target="../ink/ink2341.xml"/><Relationship Id="rId13" Type="http://schemas.openxmlformats.org/officeDocument/2006/relationships/image" Target="../media/image2297.png"/><Relationship Id="rId12" Type="http://schemas.openxmlformats.org/officeDocument/2006/relationships/customXml" Target="../ink/ink2340.xml"/><Relationship Id="rId11" Type="http://schemas.openxmlformats.org/officeDocument/2006/relationships/image" Target="../media/image2296.png"/><Relationship Id="rId10" Type="http://schemas.openxmlformats.org/officeDocument/2006/relationships/customXml" Target="../ink/ink2339.xml"/><Relationship Id="rId1" Type="http://schemas.openxmlformats.org/officeDocument/2006/relationships/image" Target="../media/image2291.png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348.png"/><Relationship Id="rId98" Type="http://schemas.openxmlformats.org/officeDocument/2006/relationships/customXml" Target="../ink/ink2392.xml"/><Relationship Id="rId97" Type="http://schemas.openxmlformats.org/officeDocument/2006/relationships/image" Target="../media/image2347.png"/><Relationship Id="rId96" Type="http://schemas.openxmlformats.org/officeDocument/2006/relationships/customXml" Target="../ink/ink2391.xml"/><Relationship Id="rId95" Type="http://schemas.openxmlformats.org/officeDocument/2006/relationships/image" Target="../media/image2346.png"/><Relationship Id="rId94" Type="http://schemas.openxmlformats.org/officeDocument/2006/relationships/customXml" Target="../ink/ink2390.xml"/><Relationship Id="rId93" Type="http://schemas.openxmlformats.org/officeDocument/2006/relationships/image" Target="../media/image2345.png"/><Relationship Id="rId92" Type="http://schemas.openxmlformats.org/officeDocument/2006/relationships/customXml" Target="../ink/ink2389.xml"/><Relationship Id="rId91" Type="http://schemas.openxmlformats.org/officeDocument/2006/relationships/image" Target="../media/image2344.png"/><Relationship Id="rId90" Type="http://schemas.openxmlformats.org/officeDocument/2006/relationships/customXml" Target="../ink/ink2388.xml"/><Relationship Id="rId9" Type="http://schemas.openxmlformats.org/officeDocument/2006/relationships/image" Target="../media/image2303.png"/><Relationship Id="rId89" Type="http://schemas.openxmlformats.org/officeDocument/2006/relationships/image" Target="../media/image2343.png"/><Relationship Id="rId88" Type="http://schemas.openxmlformats.org/officeDocument/2006/relationships/customXml" Target="../ink/ink2387.xml"/><Relationship Id="rId87" Type="http://schemas.openxmlformats.org/officeDocument/2006/relationships/image" Target="../media/image2342.png"/><Relationship Id="rId86" Type="http://schemas.openxmlformats.org/officeDocument/2006/relationships/customXml" Target="../ink/ink2386.xml"/><Relationship Id="rId85" Type="http://schemas.openxmlformats.org/officeDocument/2006/relationships/image" Target="../media/image2341.png"/><Relationship Id="rId84" Type="http://schemas.openxmlformats.org/officeDocument/2006/relationships/customXml" Target="../ink/ink2385.xml"/><Relationship Id="rId83" Type="http://schemas.openxmlformats.org/officeDocument/2006/relationships/image" Target="../media/image2340.png"/><Relationship Id="rId82" Type="http://schemas.openxmlformats.org/officeDocument/2006/relationships/customXml" Target="../ink/ink2384.xml"/><Relationship Id="rId81" Type="http://schemas.openxmlformats.org/officeDocument/2006/relationships/image" Target="../media/image2339.png"/><Relationship Id="rId80" Type="http://schemas.openxmlformats.org/officeDocument/2006/relationships/customXml" Target="../ink/ink2383.xml"/><Relationship Id="rId8" Type="http://schemas.openxmlformats.org/officeDocument/2006/relationships/customXml" Target="../ink/ink2347.xml"/><Relationship Id="rId79" Type="http://schemas.openxmlformats.org/officeDocument/2006/relationships/image" Target="../media/image2338.png"/><Relationship Id="rId78" Type="http://schemas.openxmlformats.org/officeDocument/2006/relationships/customXml" Target="../ink/ink2382.xml"/><Relationship Id="rId77" Type="http://schemas.openxmlformats.org/officeDocument/2006/relationships/image" Target="../media/image2337.png"/><Relationship Id="rId76" Type="http://schemas.openxmlformats.org/officeDocument/2006/relationships/customXml" Target="../ink/ink2381.xml"/><Relationship Id="rId75" Type="http://schemas.openxmlformats.org/officeDocument/2006/relationships/image" Target="../media/image2336.png"/><Relationship Id="rId74" Type="http://schemas.openxmlformats.org/officeDocument/2006/relationships/customXml" Target="../ink/ink2380.xml"/><Relationship Id="rId73" Type="http://schemas.openxmlformats.org/officeDocument/2006/relationships/image" Target="../media/image2335.png"/><Relationship Id="rId72" Type="http://schemas.openxmlformats.org/officeDocument/2006/relationships/customXml" Target="../ink/ink2379.xml"/><Relationship Id="rId71" Type="http://schemas.openxmlformats.org/officeDocument/2006/relationships/image" Target="../media/image2334.png"/><Relationship Id="rId70" Type="http://schemas.openxmlformats.org/officeDocument/2006/relationships/customXml" Target="../ink/ink2378.xml"/><Relationship Id="rId7" Type="http://schemas.openxmlformats.org/officeDocument/2006/relationships/image" Target="../media/image2302.png"/><Relationship Id="rId69" Type="http://schemas.openxmlformats.org/officeDocument/2006/relationships/image" Target="../media/image2333.png"/><Relationship Id="rId68" Type="http://schemas.openxmlformats.org/officeDocument/2006/relationships/customXml" Target="../ink/ink2377.xml"/><Relationship Id="rId67" Type="http://schemas.openxmlformats.org/officeDocument/2006/relationships/image" Target="../media/image2332.png"/><Relationship Id="rId66" Type="http://schemas.openxmlformats.org/officeDocument/2006/relationships/customXml" Target="../ink/ink2376.xml"/><Relationship Id="rId65" Type="http://schemas.openxmlformats.org/officeDocument/2006/relationships/image" Target="../media/image2331.png"/><Relationship Id="rId64" Type="http://schemas.openxmlformats.org/officeDocument/2006/relationships/customXml" Target="../ink/ink2375.xml"/><Relationship Id="rId63" Type="http://schemas.openxmlformats.org/officeDocument/2006/relationships/image" Target="../media/image2330.png"/><Relationship Id="rId62" Type="http://schemas.openxmlformats.org/officeDocument/2006/relationships/customXml" Target="../ink/ink2374.xml"/><Relationship Id="rId61" Type="http://schemas.openxmlformats.org/officeDocument/2006/relationships/image" Target="../media/image2329.png"/><Relationship Id="rId60" Type="http://schemas.openxmlformats.org/officeDocument/2006/relationships/customXml" Target="../ink/ink2373.xml"/><Relationship Id="rId6" Type="http://schemas.openxmlformats.org/officeDocument/2006/relationships/customXml" Target="../ink/ink2346.xml"/><Relationship Id="rId59" Type="http://schemas.openxmlformats.org/officeDocument/2006/relationships/image" Target="../media/image2328.png"/><Relationship Id="rId58" Type="http://schemas.openxmlformats.org/officeDocument/2006/relationships/customXml" Target="../ink/ink2372.xml"/><Relationship Id="rId57" Type="http://schemas.openxmlformats.org/officeDocument/2006/relationships/image" Target="../media/image2327.png"/><Relationship Id="rId56" Type="http://schemas.openxmlformats.org/officeDocument/2006/relationships/customXml" Target="../ink/ink2371.xml"/><Relationship Id="rId55" Type="http://schemas.openxmlformats.org/officeDocument/2006/relationships/image" Target="../media/image2326.png"/><Relationship Id="rId54" Type="http://schemas.openxmlformats.org/officeDocument/2006/relationships/customXml" Target="../ink/ink2370.xml"/><Relationship Id="rId53" Type="http://schemas.openxmlformats.org/officeDocument/2006/relationships/image" Target="../media/image2325.png"/><Relationship Id="rId52" Type="http://schemas.openxmlformats.org/officeDocument/2006/relationships/customXml" Target="../ink/ink2369.xml"/><Relationship Id="rId51" Type="http://schemas.openxmlformats.org/officeDocument/2006/relationships/image" Target="../media/image2324.png"/><Relationship Id="rId50" Type="http://schemas.openxmlformats.org/officeDocument/2006/relationships/customXml" Target="../ink/ink2368.xml"/><Relationship Id="rId5" Type="http://schemas.openxmlformats.org/officeDocument/2006/relationships/image" Target="../media/image2301.png"/><Relationship Id="rId49" Type="http://schemas.openxmlformats.org/officeDocument/2006/relationships/image" Target="../media/image2323.png"/><Relationship Id="rId48" Type="http://schemas.openxmlformats.org/officeDocument/2006/relationships/customXml" Target="../ink/ink2367.xml"/><Relationship Id="rId47" Type="http://schemas.openxmlformats.org/officeDocument/2006/relationships/image" Target="../media/image2322.png"/><Relationship Id="rId46" Type="http://schemas.openxmlformats.org/officeDocument/2006/relationships/customXml" Target="../ink/ink2366.xml"/><Relationship Id="rId45" Type="http://schemas.openxmlformats.org/officeDocument/2006/relationships/image" Target="../media/image2321.png"/><Relationship Id="rId44" Type="http://schemas.openxmlformats.org/officeDocument/2006/relationships/customXml" Target="../ink/ink2365.xml"/><Relationship Id="rId43" Type="http://schemas.openxmlformats.org/officeDocument/2006/relationships/image" Target="../media/image2320.png"/><Relationship Id="rId42" Type="http://schemas.openxmlformats.org/officeDocument/2006/relationships/customXml" Target="../ink/ink2364.xml"/><Relationship Id="rId41" Type="http://schemas.openxmlformats.org/officeDocument/2006/relationships/image" Target="../media/image2319.png"/><Relationship Id="rId40" Type="http://schemas.openxmlformats.org/officeDocument/2006/relationships/customXml" Target="../ink/ink2363.xml"/><Relationship Id="rId4" Type="http://schemas.openxmlformats.org/officeDocument/2006/relationships/customXml" Target="../ink/ink2345.xml"/><Relationship Id="rId39" Type="http://schemas.openxmlformats.org/officeDocument/2006/relationships/image" Target="../media/image2318.png"/><Relationship Id="rId38" Type="http://schemas.openxmlformats.org/officeDocument/2006/relationships/customXml" Target="../ink/ink2362.xml"/><Relationship Id="rId37" Type="http://schemas.openxmlformats.org/officeDocument/2006/relationships/image" Target="../media/image2317.png"/><Relationship Id="rId36" Type="http://schemas.openxmlformats.org/officeDocument/2006/relationships/customXml" Target="../ink/ink2361.xml"/><Relationship Id="rId35" Type="http://schemas.openxmlformats.org/officeDocument/2006/relationships/image" Target="../media/image2316.png"/><Relationship Id="rId34" Type="http://schemas.openxmlformats.org/officeDocument/2006/relationships/customXml" Target="../ink/ink2360.xml"/><Relationship Id="rId33" Type="http://schemas.openxmlformats.org/officeDocument/2006/relationships/image" Target="../media/image2315.png"/><Relationship Id="rId32" Type="http://schemas.openxmlformats.org/officeDocument/2006/relationships/customXml" Target="../ink/ink2359.xml"/><Relationship Id="rId31" Type="http://schemas.openxmlformats.org/officeDocument/2006/relationships/image" Target="../media/image2314.png"/><Relationship Id="rId30" Type="http://schemas.openxmlformats.org/officeDocument/2006/relationships/customXml" Target="../ink/ink2358.xml"/><Relationship Id="rId3" Type="http://schemas.openxmlformats.org/officeDocument/2006/relationships/image" Target="../media/image2300.png"/><Relationship Id="rId29" Type="http://schemas.openxmlformats.org/officeDocument/2006/relationships/image" Target="../media/image2313.png"/><Relationship Id="rId28" Type="http://schemas.openxmlformats.org/officeDocument/2006/relationships/customXml" Target="../ink/ink2357.xml"/><Relationship Id="rId27" Type="http://schemas.openxmlformats.org/officeDocument/2006/relationships/image" Target="../media/image2312.png"/><Relationship Id="rId260" Type="http://schemas.openxmlformats.org/officeDocument/2006/relationships/notesSlide" Target="../notesSlides/notesSlide27.xml"/><Relationship Id="rId26" Type="http://schemas.openxmlformats.org/officeDocument/2006/relationships/customXml" Target="../ink/ink2356.xml"/><Relationship Id="rId259" Type="http://schemas.openxmlformats.org/officeDocument/2006/relationships/slideLayout" Target="../slideLayouts/slideLayout1.xml"/><Relationship Id="rId258" Type="http://schemas.openxmlformats.org/officeDocument/2006/relationships/image" Target="../media/image2427.png"/><Relationship Id="rId257" Type="http://schemas.openxmlformats.org/officeDocument/2006/relationships/customXml" Target="../ink/ink2472.xml"/><Relationship Id="rId256" Type="http://schemas.openxmlformats.org/officeDocument/2006/relationships/image" Target="../media/image2426.png"/><Relationship Id="rId255" Type="http://schemas.openxmlformats.org/officeDocument/2006/relationships/customXml" Target="../ink/ink2471.xml"/><Relationship Id="rId254" Type="http://schemas.openxmlformats.org/officeDocument/2006/relationships/image" Target="../media/image2425.png"/><Relationship Id="rId253" Type="http://schemas.openxmlformats.org/officeDocument/2006/relationships/customXml" Target="../ink/ink2470.xml"/><Relationship Id="rId252" Type="http://schemas.openxmlformats.org/officeDocument/2006/relationships/image" Target="../media/image2424.png"/><Relationship Id="rId251" Type="http://schemas.openxmlformats.org/officeDocument/2006/relationships/customXml" Target="../ink/ink2469.xml"/><Relationship Id="rId250" Type="http://schemas.openxmlformats.org/officeDocument/2006/relationships/image" Target="../media/image2423.png"/><Relationship Id="rId25" Type="http://schemas.openxmlformats.org/officeDocument/2006/relationships/image" Target="../media/image2311.png"/><Relationship Id="rId249" Type="http://schemas.openxmlformats.org/officeDocument/2006/relationships/customXml" Target="../ink/ink2468.xml"/><Relationship Id="rId248" Type="http://schemas.openxmlformats.org/officeDocument/2006/relationships/image" Target="../media/image2422.png"/><Relationship Id="rId247" Type="http://schemas.openxmlformats.org/officeDocument/2006/relationships/customXml" Target="../ink/ink2467.xml"/><Relationship Id="rId246" Type="http://schemas.openxmlformats.org/officeDocument/2006/relationships/image" Target="../media/image2421.png"/><Relationship Id="rId245" Type="http://schemas.openxmlformats.org/officeDocument/2006/relationships/customXml" Target="../ink/ink2466.xml"/><Relationship Id="rId244" Type="http://schemas.openxmlformats.org/officeDocument/2006/relationships/image" Target="../media/image2420.png"/><Relationship Id="rId243" Type="http://schemas.openxmlformats.org/officeDocument/2006/relationships/customXml" Target="../ink/ink2465.xml"/><Relationship Id="rId242" Type="http://schemas.openxmlformats.org/officeDocument/2006/relationships/image" Target="../media/image2419.png"/><Relationship Id="rId241" Type="http://schemas.openxmlformats.org/officeDocument/2006/relationships/customXml" Target="../ink/ink2464.xml"/><Relationship Id="rId240" Type="http://schemas.openxmlformats.org/officeDocument/2006/relationships/image" Target="../media/image2418.png"/><Relationship Id="rId24" Type="http://schemas.openxmlformats.org/officeDocument/2006/relationships/customXml" Target="../ink/ink2355.xml"/><Relationship Id="rId239" Type="http://schemas.openxmlformats.org/officeDocument/2006/relationships/customXml" Target="../ink/ink2463.xml"/><Relationship Id="rId238" Type="http://schemas.openxmlformats.org/officeDocument/2006/relationships/image" Target="../media/image2417.png"/><Relationship Id="rId237" Type="http://schemas.openxmlformats.org/officeDocument/2006/relationships/customXml" Target="../ink/ink2462.xml"/><Relationship Id="rId236" Type="http://schemas.openxmlformats.org/officeDocument/2006/relationships/image" Target="../media/image2416.png"/><Relationship Id="rId235" Type="http://schemas.openxmlformats.org/officeDocument/2006/relationships/customXml" Target="../ink/ink2461.xml"/><Relationship Id="rId234" Type="http://schemas.openxmlformats.org/officeDocument/2006/relationships/image" Target="../media/image2415.png"/><Relationship Id="rId233" Type="http://schemas.openxmlformats.org/officeDocument/2006/relationships/customXml" Target="../ink/ink2460.xml"/><Relationship Id="rId232" Type="http://schemas.openxmlformats.org/officeDocument/2006/relationships/image" Target="../media/image2414.png"/><Relationship Id="rId231" Type="http://schemas.openxmlformats.org/officeDocument/2006/relationships/customXml" Target="../ink/ink2459.xml"/><Relationship Id="rId230" Type="http://schemas.openxmlformats.org/officeDocument/2006/relationships/image" Target="../media/image2413.png"/><Relationship Id="rId23" Type="http://schemas.openxmlformats.org/officeDocument/2006/relationships/image" Target="../media/image2310.png"/><Relationship Id="rId229" Type="http://schemas.openxmlformats.org/officeDocument/2006/relationships/customXml" Target="../ink/ink2458.xml"/><Relationship Id="rId228" Type="http://schemas.openxmlformats.org/officeDocument/2006/relationships/image" Target="../media/image2412.png"/><Relationship Id="rId227" Type="http://schemas.openxmlformats.org/officeDocument/2006/relationships/customXml" Target="../ink/ink2457.xml"/><Relationship Id="rId226" Type="http://schemas.openxmlformats.org/officeDocument/2006/relationships/image" Target="../media/image2411.png"/><Relationship Id="rId225" Type="http://schemas.openxmlformats.org/officeDocument/2006/relationships/customXml" Target="../ink/ink2456.xml"/><Relationship Id="rId224" Type="http://schemas.openxmlformats.org/officeDocument/2006/relationships/customXml" Target="../ink/ink2455.xml"/><Relationship Id="rId223" Type="http://schemas.openxmlformats.org/officeDocument/2006/relationships/image" Target="../media/image2410.png"/><Relationship Id="rId222" Type="http://schemas.openxmlformats.org/officeDocument/2006/relationships/customXml" Target="../ink/ink2454.xml"/><Relationship Id="rId221" Type="http://schemas.openxmlformats.org/officeDocument/2006/relationships/image" Target="../media/image2409.png"/><Relationship Id="rId220" Type="http://schemas.openxmlformats.org/officeDocument/2006/relationships/customXml" Target="../ink/ink2453.xml"/><Relationship Id="rId22" Type="http://schemas.openxmlformats.org/officeDocument/2006/relationships/customXml" Target="../ink/ink2354.xml"/><Relationship Id="rId219" Type="http://schemas.openxmlformats.org/officeDocument/2006/relationships/image" Target="../media/image2408.png"/><Relationship Id="rId218" Type="http://schemas.openxmlformats.org/officeDocument/2006/relationships/customXml" Target="../ink/ink2452.xml"/><Relationship Id="rId217" Type="http://schemas.openxmlformats.org/officeDocument/2006/relationships/image" Target="../media/image2407.png"/><Relationship Id="rId216" Type="http://schemas.openxmlformats.org/officeDocument/2006/relationships/customXml" Target="../ink/ink2451.xml"/><Relationship Id="rId215" Type="http://schemas.openxmlformats.org/officeDocument/2006/relationships/image" Target="../media/image2406.png"/><Relationship Id="rId214" Type="http://schemas.openxmlformats.org/officeDocument/2006/relationships/customXml" Target="../ink/ink2450.xml"/><Relationship Id="rId213" Type="http://schemas.openxmlformats.org/officeDocument/2006/relationships/image" Target="../media/image2405.png"/><Relationship Id="rId212" Type="http://schemas.openxmlformats.org/officeDocument/2006/relationships/customXml" Target="../ink/ink2449.xml"/><Relationship Id="rId211" Type="http://schemas.openxmlformats.org/officeDocument/2006/relationships/image" Target="../media/image2404.png"/><Relationship Id="rId210" Type="http://schemas.openxmlformats.org/officeDocument/2006/relationships/customXml" Target="../ink/ink2448.xml"/><Relationship Id="rId21" Type="http://schemas.openxmlformats.org/officeDocument/2006/relationships/image" Target="../media/image2309.png"/><Relationship Id="rId209" Type="http://schemas.openxmlformats.org/officeDocument/2006/relationships/image" Target="../media/image2403.png"/><Relationship Id="rId208" Type="http://schemas.openxmlformats.org/officeDocument/2006/relationships/customXml" Target="../ink/ink2447.xml"/><Relationship Id="rId207" Type="http://schemas.openxmlformats.org/officeDocument/2006/relationships/image" Target="../media/image2402.png"/><Relationship Id="rId206" Type="http://schemas.openxmlformats.org/officeDocument/2006/relationships/customXml" Target="../ink/ink2446.xml"/><Relationship Id="rId205" Type="http://schemas.openxmlformats.org/officeDocument/2006/relationships/image" Target="../media/image2401.png"/><Relationship Id="rId204" Type="http://schemas.openxmlformats.org/officeDocument/2006/relationships/customXml" Target="../ink/ink2445.xml"/><Relationship Id="rId203" Type="http://schemas.openxmlformats.org/officeDocument/2006/relationships/image" Target="../media/image2400.png"/><Relationship Id="rId202" Type="http://schemas.openxmlformats.org/officeDocument/2006/relationships/customXml" Target="../ink/ink2444.xml"/><Relationship Id="rId201" Type="http://schemas.openxmlformats.org/officeDocument/2006/relationships/image" Target="../media/image2399.png"/><Relationship Id="rId200" Type="http://schemas.openxmlformats.org/officeDocument/2006/relationships/customXml" Target="../ink/ink2443.xml"/><Relationship Id="rId20" Type="http://schemas.openxmlformats.org/officeDocument/2006/relationships/customXml" Target="../ink/ink2353.xml"/><Relationship Id="rId2" Type="http://schemas.openxmlformats.org/officeDocument/2006/relationships/customXml" Target="../ink/ink2344.xml"/><Relationship Id="rId199" Type="http://schemas.openxmlformats.org/officeDocument/2006/relationships/image" Target="../media/image2398.png"/><Relationship Id="rId198" Type="http://schemas.openxmlformats.org/officeDocument/2006/relationships/customXml" Target="../ink/ink2442.xml"/><Relationship Id="rId197" Type="http://schemas.openxmlformats.org/officeDocument/2006/relationships/image" Target="../media/image2397.png"/><Relationship Id="rId196" Type="http://schemas.openxmlformats.org/officeDocument/2006/relationships/customXml" Target="../ink/ink2441.xml"/><Relationship Id="rId195" Type="http://schemas.openxmlformats.org/officeDocument/2006/relationships/image" Target="../media/image2396.png"/><Relationship Id="rId194" Type="http://schemas.openxmlformats.org/officeDocument/2006/relationships/customXml" Target="../ink/ink2440.xml"/><Relationship Id="rId193" Type="http://schemas.openxmlformats.org/officeDocument/2006/relationships/image" Target="../media/image2395.png"/><Relationship Id="rId192" Type="http://schemas.openxmlformats.org/officeDocument/2006/relationships/customXml" Target="../ink/ink2439.xml"/><Relationship Id="rId191" Type="http://schemas.openxmlformats.org/officeDocument/2006/relationships/image" Target="../media/image2394.png"/><Relationship Id="rId190" Type="http://schemas.openxmlformats.org/officeDocument/2006/relationships/customXml" Target="../ink/ink2438.xml"/><Relationship Id="rId19" Type="http://schemas.openxmlformats.org/officeDocument/2006/relationships/image" Target="../media/image2308.png"/><Relationship Id="rId189" Type="http://schemas.openxmlformats.org/officeDocument/2006/relationships/image" Target="../media/image2393.png"/><Relationship Id="rId188" Type="http://schemas.openxmlformats.org/officeDocument/2006/relationships/customXml" Target="../ink/ink2437.xml"/><Relationship Id="rId187" Type="http://schemas.openxmlformats.org/officeDocument/2006/relationships/image" Target="../media/image2392.png"/><Relationship Id="rId186" Type="http://schemas.openxmlformats.org/officeDocument/2006/relationships/customXml" Target="../ink/ink2436.xml"/><Relationship Id="rId185" Type="http://schemas.openxmlformats.org/officeDocument/2006/relationships/image" Target="../media/image2391.png"/><Relationship Id="rId184" Type="http://schemas.openxmlformats.org/officeDocument/2006/relationships/customXml" Target="../ink/ink2435.xml"/><Relationship Id="rId183" Type="http://schemas.openxmlformats.org/officeDocument/2006/relationships/image" Target="../media/image2390.png"/><Relationship Id="rId182" Type="http://schemas.openxmlformats.org/officeDocument/2006/relationships/customXml" Target="../ink/ink2434.xml"/><Relationship Id="rId181" Type="http://schemas.openxmlformats.org/officeDocument/2006/relationships/image" Target="../media/image2389.png"/><Relationship Id="rId180" Type="http://schemas.openxmlformats.org/officeDocument/2006/relationships/customXml" Target="../ink/ink2433.xml"/><Relationship Id="rId18" Type="http://schemas.openxmlformats.org/officeDocument/2006/relationships/customXml" Target="../ink/ink2352.xml"/><Relationship Id="rId179" Type="http://schemas.openxmlformats.org/officeDocument/2006/relationships/image" Target="../media/image2388.png"/><Relationship Id="rId178" Type="http://schemas.openxmlformats.org/officeDocument/2006/relationships/customXml" Target="../ink/ink2432.xml"/><Relationship Id="rId177" Type="http://schemas.openxmlformats.org/officeDocument/2006/relationships/image" Target="../media/image2387.png"/><Relationship Id="rId176" Type="http://schemas.openxmlformats.org/officeDocument/2006/relationships/customXml" Target="../ink/ink2431.xml"/><Relationship Id="rId175" Type="http://schemas.openxmlformats.org/officeDocument/2006/relationships/image" Target="../media/image2386.png"/><Relationship Id="rId174" Type="http://schemas.openxmlformats.org/officeDocument/2006/relationships/customXml" Target="../ink/ink2430.xml"/><Relationship Id="rId173" Type="http://schemas.openxmlformats.org/officeDocument/2006/relationships/image" Target="../media/image2385.png"/><Relationship Id="rId172" Type="http://schemas.openxmlformats.org/officeDocument/2006/relationships/customXml" Target="../ink/ink2429.xml"/><Relationship Id="rId171" Type="http://schemas.openxmlformats.org/officeDocument/2006/relationships/image" Target="../media/image2384.png"/><Relationship Id="rId170" Type="http://schemas.openxmlformats.org/officeDocument/2006/relationships/customXml" Target="../ink/ink2428.xml"/><Relationship Id="rId17" Type="http://schemas.openxmlformats.org/officeDocument/2006/relationships/image" Target="../media/image2307.png"/><Relationship Id="rId169" Type="http://schemas.openxmlformats.org/officeDocument/2006/relationships/image" Target="../media/image2383.png"/><Relationship Id="rId168" Type="http://schemas.openxmlformats.org/officeDocument/2006/relationships/customXml" Target="../ink/ink2427.xml"/><Relationship Id="rId167" Type="http://schemas.openxmlformats.org/officeDocument/2006/relationships/image" Target="../media/image2382.png"/><Relationship Id="rId166" Type="http://schemas.openxmlformats.org/officeDocument/2006/relationships/customXml" Target="../ink/ink2426.xml"/><Relationship Id="rId165" Type="http://schemas.openxmlformats.org/officeDocument/2006/relationships/image" Target="../media/image2381.png"/><Relationship Id="rId164" Type="http://schemas.openxmlformats.org/officeDocument/2006/relationships/customXml" Target="../ink/ink2425.xml"/><Relationship Id="rId163" Type="http://schemas.openxmlformats.org/officeDocument/2006/relationships/image" Target="../media/image2380.png"/><Relationship Id="rId162" Type="http://schemas.openxmlformats.org/officeDocument/2006/relationships/customXml" Target="../ink/ink2424.xml"/><Relationship Id="rId161" Type="http://schemas.openxmlformats.org/officeDocument/2006/relationships/image" Target="../media/image2379.png"/><Relationship Id="rId160" Type="http://schemas.openxmlformats.org/officeDocument/2006/relationships/customXml" Target="../ink/ink2423.xml"/><Relationship Id="rId16" Type="http://schemas.openxmlformats.org/officeDocument/2006/relationships/customXml" Target="../ink/ink2351.xml"/><Relationship Id="rId159" Type="http://schemas.openxmlformats.org/officeDocument/2006/relationships/image" Target="../media/image2378.png"/><Relationship Id="rId158" Type="http://schemas.openxmlformats.org/officeDocument/2006/relationships/customXml" Target="../ink/ink2422.xml"/><Relationship Id="rId157" Type="http://schemas.openxmlformats.org/officeDocument/2006/relationships/image" Target="../media/image2377.png"/><Relationship Id="rId156" Type="http://schemas.openxmlformats.org/officeDocument/2006/relationships/customXml" Target="../ink/ink2421.xml"/><Relationship Id="rId155" Type="http://schemas.openxmlformats.org/officeDocument/2006/relationships/image" Target="../media/image2376.png"/><Relationship Id="rId154" Type="http://schemas.openxmlformats.org/officeDocument/2006/relationships/customXml" Target="../ink/ink2420.xml"/><Relationship Id="rId153" Type="http://schemas.openxmlformats.org/officeDocument/2006/relationships/image" Target="../media/image2375.png"/><Relationship Id="rId152" Type="http://schemas.openxmlformats.org/officeDocument/2006/relationships/customXml" Target="../ink/ink2419.xml"/><Relationship Id="rId151" Type="http://schemas.openxmlformats.org/officeDocument/2006/relationships/image" Target="../media/image2374.png"/><Relationship Id="rId150" Type="http://schemas.openxmlformats.org/officeDocument/2006/relationships/customXml" Target="../ink/ink2418.xml"/><Relationship Id="rId15" Type="http://schemas.openxmlformats.org/officeDocument/2006/relationships/image" Target="../media/image2306.png"/><Relationship Id="rId149" Type="http://schemas.openxmlformats.org/officeDocument/2006/relationships/image" Target="../media/image2373.png"/><Relationship Id="rId148" Type="http://schemas.openxmlformats.org/officeDocument/2006/relationships/customXml" Target="../ink/ink2417.xml"/><Relationship Id="rId147" Type="http://schemas.openxmlformats.org/officeDocument/2006/relationships/image" Target="../media/image2372.png"/><Relationship Id="rId146" Type="http://schemas.openxmlformats.org/officeDocument/2006/relationships/customXml" Target="../ink/ink2416.xml"/><Relationship Id="rId145" Type="http://schemas.openxmlformats.org/officeDocument/2006/relationships/image" Target="../media/image2371.png"/><Relationship Id="rId144" Type="http://schemas.openxmlformats.org/officeDocument/2006/relationships/customXml" Target="../ink/ink2415.xml"/><Relationship Id="rId143" Type="http://schemas.openxmlformats.org/officeDocument/2006/relationships/image" Target="../media/image2370.png"/><Relationship Id="rId142" Type="http://schemas.openxmlformats.org/officeDocument/2006/relationships/customXml" Target="../ink/ink2414.xml"/><Relationship Id="rId141" Type="http://schemas.openxmlformats.org/officeDocument/2006/relationships/image" Target="../media/image2369.png"/><Relationship Id="rId140" Type="http://schemas.openxmlformats.org/officeDocument/2006/relationships/customXml" Target="../ink/ink2413.xml"/><Relationship Id="rId14" Type="http://schemas.openxmlformats.org/officeDocument/2006/relationships/customXml" Target="../ink/ink2350.xml"/><Relationship Id="rId139" Type="http://schemas.openxmlformats.org/officeDocument/2006/relationships/image" Target="../media/image2368.png"/><Relationship Id="rId138" Type="http://schemas.openxmlformats.org/officeDocument/2006/relationships/customXml" Target="../ink/ink2412.xml"/><Relationship Id="rId137" Type="http://schemas.openxmlformats.org/officeDocument/2006/relationships/image" Target="../media/image2367.png"/><Relationship Id="rId136" Type="http://schemas.openxmlformats.org/officeDocument/2006/relationships/customXml" Target="../ink/ink2411.xml"/><Relationship Id="rId135" Type="http://schemas.openxmlformats.org/officeDocument/2006/relationships/image" Target="../media/image2366.png"/><Relationship Id="rId134" Type="http://schemas.openxmlformats.org/officeDocument/2006/relationships/customXml" Target="../ink/ink2410.xml"/><Relationship Id="rId133" Type="http://schemas.openxmlformats.org/officeDocument/2006/relationships/image" Target="../media/image2365.png"/><Relationship Id="rId132" Type="http://schemas.openxmlformats.org/officeDocument/2006/relationships/customXml" Target="../ink/ink2409.xml"/><Relationship Id="rId131" Type="http://schemas.openxmlformats.org/officeDocument/2006/relationships/image" Target="../media/image2364.png"/><Relationship Id="rId130" Type="http://schemas.openxmlformats.org/officeDocument/2006/relationships/customXml" Target="../ink/ink2408.xml"/><Relationship Id="rId13" Type="http://schemas.openxmlformats.org/officeDocument/2006/relationships/image" Target="../media/image2305.png"/><Relationship Id="rId129" Type="http://schemas.openxmlformats.org/officeDocument/2006/relationships/image" Target="../media/image2363.png"/><Relationship Id="rId128" Type="http://schemas.openxmlformats.org/officeDocument/2006/relationships/customXml" Target="../ink/ink2407.xml"/><Relationship Id="rId127" Type="http://schemas.openxmlformats.org/officeDocument/2006/relationships/image" Target="../media/image2362.png"/><Relationship Id="rId126" Type="http://schemas.openxmlformats.org/officeDocument/2006/relationships/customXml" Target="../ink/ink2406.xml"/><Relationship Id="rId125" Type="http://schemas.openxmlformats.org/officeDocument/2006/relationships/image" Target="../media/image2361.png"/><Relationship Id="rId124" Type="http://schemas.openxmlformats.org/officeDocument/2006/relationships/customXml" Target="../ink/ink2405.xml"/><Relationship Id="rId123" Type="http://schemas.openxmlformats.org/officeDocument/2006/relationships/image" Target="../media/image2360.png"/><Relationship Id="rId122" Type="http://schemas.openxmlformats.org/officeDocument/2006/relationships/customXml" Target="../ink/ink2404.xml"/><Relationship Id="rId121" Type="http://schemas.openxmlformats.org/officeDocument/2006/relationships/image" Target="../media/image2359.png"/><Relationship Id="rId120" Type="http://schemas.openxmlformats.org/officeDocument/2006/relationships/customXml" Target="../ink/ink2403.xml"/><Relationship Id="rId12" Type="http://schemas.openxmlformats.org/officeDocument/2006/relationships/customXml" Target="../ink/ink2349.xml"/><Relationship Id="rId119" Type="http://schemas.openxmlformats.org/officeDocument/2006/relationships/image" Target="../media/image2358.png"/><Relationship Id="rId118" Type="http://schemas.openxmlformats.org/officeDocument/2006/relationships/customXml" Target="../ink/ink2402.xml"/><Relationship Id="rId117" Type="http://schemas.openxmlformats.org/officeDocument/2006/relationships/image" Target="../media/image2357.png"/><Relationship Id="rId116" Type="http://schemas.openxmlformats.org/officeDocument/2006/relationships/customXml" Target="../ink/ink2401.xml"/><Relationship Id="rId115" Type="http://schemas.openxmlformats.org/officeDocument/2006/relationships/image" Target="../media/image2356.png"/><Relationship Id="rId114" Type="http://schemas.openxmlformats.org/officeDocument/2006/relationships/customXml" Target="../ink/ink2400.xml"/><Relationship Id="rId113" Type="http://schemas.openxmlformats.org/officeDocument/2006/relationships/image" Target="../media/image2355.png"/><Relationship Id="rId112" Type="http://schemas.openxmlformats.org/officeDocument/2006/relationships/customXml" Target="../ink/ink2399.xml"/><Relationship Id="rId111" Type="http://schemas.openxmlformats.org/officeDocument/2006/relationships/image" Target="../media/image2354.png"/><Relationship Id="rId110" Type="http://schemas.openxmlformats.org/officeDocument/2006/relationships/customXml" Target="../ink/ink2398.xml"/><Relationship Id="rId11" Type="http://schemas.openxmlformats.org/officeDocument/2006/relationships/image" Target="../media/image2304.png"/><Relationship Id="rId109" Type="http://schemas.openxmlformats.org/officeDocument/2006/relationships/image" Target="../media/image2353.png"/><Relationship Id="rId108" Type="http://schemas.openxmlformats.org/officeDocument/2006/relationships/customXml" Target="../ink/ink2397.xml"/><Relationship Id="rId107" Type="http://schemas.openxmlformats.org/officeDocument/2006/relationships/image" Target="../media/image2352.png"/><Relationship Id="rId106" Type="http://schemas.openxmlformats.org/officeDocument/2006/relationships/customXml" Target="../ink/ink2396.xml"/><Relationship Id="rId105" Type="http://schemas.openxmlformats.org/officeDocument/2006/relationships/image" Target="../media/image2351.png"/><Relationship Id="rId104" Type="http://schemas.openxmlformats.org/officeDocument/2006/relationships/customXml" Target="../ink/ink2395.xml"/><Relationship Id="rId103" Type="http://schemas.openxmlformats.org/officeDocument/2006/relationships/image" Target="../media/image2350.png"/><Relationship Id="rId102" Type="http://schemas.openxmlformats.org/officeDocument/2006/relationships/customXml" Target="../ink/ink2394.xml"/><Relationship Id="rId101" Type="http://schemas.openxmlformats.org/officeDocument/2006/relationships/image" Target="../media/image2349.png"/><Relationship Id="rId100" Type="http://schemas.openxmlformats.org/officeDocument/2006/relationships/customXml" Target="../ink/ink2393.xml"/><Relationship Id="rId10" Type="http://schemas.openxmlformats.org/officeDocument/2006/relationships/customXml" Target="../ink/ink2348.xml"/><Relationship Id="rId1" Type="http://schemas.openxmlformats.org/officeDocument/2006/relationships/image" Target="../media/image2299.pn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476.png"/><Relationship Id="rId98" Type="http://schemas.openxmlformats.org/officeDocument/2006/relationships/customXml" Target="../ink/ink2521.xml"/><Relationship Id="rId97" Type="http://schemas.openxmlformats.org/officeDocument/2006/relationships/image" Target="../media/image2475.png"/><Relationship Id="rId96" Type="http://schemas.openxmlformats.org/officeDocument/2006/relationships/customXml" Target="../ink/ink2520.xml"/><Relationship Id="rId95" Type="http://schemas.openxmlformats.org/officeDocument/2006/relationships/image" Target="../media/image2474.png"/><Relationship Id="rId94" Type="http://schemas.openxmlformats.org/officeDocument/2006/relationships/customXml" Target="../ink/ink2519.xml"/><Relationship Id="rId93" Type="http://schemas.openxmlformats.org/officeDocument/2006/relationships/image" Target="../media/image2473.png"/><Relationship Id="rId92" Type="http://schemas.openxmlformats.org/officeDocument/2006/relationships/customXml" Target="../ink/ink2518.xml"/><Relationship Id="rId91" Type="http://schemas.openxmlformats.org/officeDocument/2006/relationships/image" Target="../media/image2472.png"/><Relationship Id="rId90" Type="http://schemas.openxmlformats.org/officeDocument/2006/relationships/customXml" Target="../ink/ink2517.xml"/><Relationship Id="rId9" Type="http://schemas.openxmlformats.org/officeDocument/2006/relationships/image" Target="../media/image2432.png"/><Relationship Id="rId89" Type="http://schemas.openxmlformats.org/officeDocument/2006/relationships/image" Target="../media/image2471.png"/><Relationship Id="rId88" Type="http://schemas.openxmlformats.org/officeDocument/2006/relationships/customXml" Target="../ink/ink2516.xml"/><Relationship Id="rId87" Type="http://schemas.openxmlformats.org/officeDocument/2006/relationships/image" Target="../media/image2470.png"/><Relationship Id="rId86" Type="http://schemas.openxmlformats.org/officeDocument/2006/relationships/customXml" Target="../ink/ink2515.xml"/><Relationship Id="rId85" Type="http://schemas.openxmlformats.org/officeDocument/2006/relationships/image" Target="../media/image2469.png"/><Relationship Id="rId84" Type="http://schemas.openxmlformats.org/officeDocument/2006/relationships/customXml" Target="../ink/ink2514.xml"/><Relationship Id="rId83" Type="http://schemas.openxmlformats.org/officeDocument/2006/relationships/image" Target="../media/image2468.png"/><Relationship Id="rId82" Type="http://schemas.openxmlformats.org/officeDocument/2006/relationships/customXml" Target="../ink/ink2513.xml"/><Relationship Id="rId81" Type="http://schemas.openxmlformats.org/officeDocument/2006/relationships/image" Target="../media/image2467.png"/><Relationship Id="rId80" Type="http://schemas.openxmlformats.org/officeDocument/2006/relationships/customXml" Target="../ink/ink2512.xml"/><Relationship Id="rId8" Type="http://schemas.openxmlformats.org/officeDocument/2006/relationships/customXml" Target="../ink/ink2476.xml"/><Relationship Id="rId79" Type="http://schemas.openxmlformats.org/officeDocument/2006/relationships/image" Target="../media/image2466.png"/><Relationship Id="rId78" Type="http://schemas.openxmlformats.org/officeDocument/2006/relationships/customXml" Target="../ink/ink2511.xml"/><Relationship Id="rId77" Type="http://schemas.openxmlformats.org/officeDocument/2006/relationships/image" Target="../media/image2465.png"/><Relationship Id="rId76" Type="http://schemas.openxmlformats.org/officeDocument/2006/relationships/customXml" Target="../ink/ink2510.xml"/><Relationship Id="rId75" Type="http://schemas.openxmlformats.org/officeDocument/2006/relationships/image" Target="../media/image2464.png"/><Relationship Id="rId74" Type="http://schemas.openxmlformats.org/officeDocument/2006/relationships/customXml" Target="../ink/ink2509.xml"/><Relationship Id="rId73" Type="http://schemas.openxmlformats.org/officeDocument/2006/relationships/image" Target="../media/image2463.png"/><Relationship Id="rId72" Type="http://schemas.openxmlformats.org/officeDocument/2006/relationships/customXml" Target="../ink/ink2508.xml"/><Relationship Id="rId71" Type="http://schemas.openxmlformats.org/officeDocument/2006/relationships/image" Target="../media/image2462.png"/><Relationship Id="rId70" Type="http://schemas.openxmlformats.org/officeDocument/2006/relationships/customXml" Target="../ink/ink2507.xml"/><Relationship Id="rId7" Type="http://schemas.openxmlformats.org/officeDocument/2006/relationships/image" Target="../media/image2431.png"/><Relationship Id="rId69" Type="http://schemas.openxmlformats.org/officeDocument/2006/relationships/image" Target="../media/image2461.png"/><Relationship Id="rId68" Type="http://schemas.openxmlformats.org/officeDocument/2006/relationships/customXml" Target="../ink/ink2506.xml"/><Relationship Id="rId67" Type="http://schemas.openxmlformats.org/officeDocument/2006/relationships/image" Target="../media/image2460.png"/><Relationship Id="rId66" Type="http://schemas.openxmlformats.org/officeDocument/2006/relationships/customXml" Target="../ink/ink2505.xml"/><Relationship Id="rId65" Type="http://schemas.openxmlformats.org/officeDocument/2006/relationships/image" Target="../media/image2459.png"/><Relationship Id="rId64" Type="http://schemas.openxmlformats.org/officeDocument/2006/relationships/customXml" Target="../ink/ink2504.xml"/><Relationship Id="rId63" Type="http://schemas.openxmlformats.org/officeDocument/2006/relationships/image" Target="../media/image2458.png"/><Relationship Id="rId62" Type="http://schemas.openxmlformats.org/officeDocument/2006/relationships/customXml" Target="../ink/ink2503.xml"/><Relationship Id="rId61" Type="http://schemas.openxmlformats.org/officeDocument/2006/relationships/image" Target="../media/image2457.png"/><Relationship Id="rId60" Type="http://schemas.openxmlformats.org/officeDocument/2006/relationships/customXml" Target="../ink/ink2502.xml"/><Relationship Id="rId6" Type="http://schemas.openxmlformats.org/officeDocument/2006/relationships/customXml" Target="../ink/ink2475.xml"/><Relationship Id="rId59" Type="http://schemas.openxmlformats.org/officeDocument/2006/relationships/image" Target="../media/image2456.png"/><Relationship Id="rId58" Type="http://schemas.openxmlformats.org/officeDocument/2006/relationships/customXml" Target="../ink/ink2501.xml"/><Relationship Id="rId57" Type="http://schemas.openxmlformats.org/officeDocument/2006/relationships/image" Target="../media/image2455.png"/><Relationship Id="rId56" Type="http://schemas.openxmlformats.org/officeDocument/2006/relationships/customXml" Target="../ink/ink2500.xml"/><Relationship Id="rId55" Type="http://schemas.openxmlformats.org/officeDocument/2006/relationships/image" Target="../media/image2454.png"/><Relationship Id="rId54" Type="http://schemas.openxmlformats.org/officeDocument/2006/relationships/customXml" Target="../ink/ink2499.xml"/><Relationship Id="rId53" Type="http://schemas.openxmlformats.org/officeDocument/2006/relationships/image" Target="../media/image2453.png"/><Relationship Id="rId52" Type="http://schemas.openxmlformats.org/officeDocument/2006/relationships/customXml" Target="../ink/ink2498.xml"/><Relationship Id="rId51" Type="http://schemas.openxmlformats.org/officeDocument/2006/relationships/image" Target="../media/image2452.png"/><Relationship Id="rId50" Type="http://schemas.openxmlformats.org/officeDocument/2006/relationships/customXml" Target="../ink/ink2497.xml"/><Relationship Id="rId5" Type="http://schemas.openxmlformats.org/officeDocument/2006/relationships/image" Target="../media/image2430.png"/><Relationship Id="rId49" Type="http://schemas.openxmlformats.org/officeDocument/2006/relationships/image" Target="../media/image2451.png"/><Relationship Id="rId48" Type="http://schemas.openxmlformats.org/officeDocument/2006/relationships/customXml" Target="../ink/ink2496.xml"/><Relationship Id="rId47" Type="http://schemas.openxmlformats.org/officeDocument/2006/relationships/image" Target="../media/image2450.png"/><Relationship Id="rId46" Type="http://schemas.openxmlformats.org/officeDocument/2006/relationships/customXml" Target="../ink/ink2495.xml"/><Relationship Id="rId45" Type="http://schemas.openxmlformats.org/officeDocument/2006/relationships/image" Target="../media/image2449.png"/><Relationship Id="rId44" Type="http://schemas.openxmlformats.org/officeDocument/2006/relationships/customXml" Target="../ink/ink2494.xml"/><Relationship Id="rId43" Type="http://schemas.openxmlformats.org/officeDocument/2006/relationships/image" Target="../media/image2448.png"/><Relationship Id="rId42" Type="http://schemas.openxmlformats.org/officeDocument/2006/relationships/customXml" Target="../ink/ink2493.xml"/><Relationship Id="rId41" Type="http://schemas.openxmlformats.org/officeDocument/2006/relationships/image" Target="../media/image2447.png"/><Relationship Id="rId40" Type="http://schemas.openxmlformats.org/officeDocument/2006/relationships/customXml" Target="../ink/ink2492.xml"/><Relationship Id="rId4" Type="http://schemas.openxmlformats.org/officeDocument/2006/relationships/customXml" Target="../ink/ink2474.xml"/><Relationship Id="rId39" Type="http://schemas.openxmlformats.org/officeDocument/2006/relationships/image" Target="../media/image2446.png"/><Relationship Id="rId38" Type="http://schemas.openxmlformats.org/officeDocument/2006/relationships/customXml" Target="../ink/ink2491.xml"/><Relationship Id="rId37" Type="http://schemas.openxmlformats.org/officeDocument/2006/relationships/image" Target="../media/image2445.png"/><Relationship Id="rId363" Type="http://schemas.openxmlformats.org/officeDocument/2006/relationships/notesSlide" Target="../notesSlides/notesSlide28.xml"/><Relationship Id="rId362" Type="http://schemas.openxmlformats.org/officeDocument/2006/relationships/slideLayout" Target="../slideLayouts/slideLayout1.xml"/><Relationship Id="rId361" Type="http://schemas.openxmlformats.org/officeDocument/2006/relationships/image" Target="../media/image2603.png"/><Relationship Id="rId360" Type="http://schemas.openxmlformats.org/officeDocument/2006/relationships/customXml" Target="../ink/ink2654.xml"/><Relationship Id="rId36" Type="http://schemas.openxmlformats.org/officeDocument/2006/relationships/customXml" Target="../ink/ink2490.xml"/><Relationship Id="rId359" Type="http://schemas.openxmlformats.org/officeDocument/2006/relationships/image" Target="../media/image2602.png"/><Relationship Id="rId358" Type="http://schemas.openxmlformats.org/officeDocument/2006/relationships/customXml" Target="../ink/ink2653.xml"/><Relationship Id="rId357" Type="http://schemas.openxmlformats.org/officeDocument/2006/relationships/image" Target="../media/image2601.png"/><Relationship Id="rId356" Type="http://schemas.openxmlformats.org/officeDocument/2006/relationships/customXml" Target="../ink/ink2652.xml"/><Relationship Id="rId355" Type="http://schemas.openxmlformats.org/officeDocument/2006/relationships/image" Target="../media/image2600.png"/><Relationship Id="rId354" Type="http://schemas.openxmlformats.org/officeDocument/2006/relationships/customXml" Target="../ink/ink2651.xml"/><Relationship Id="rId353" Type="http://schemas.openxmlformats.org/officeDocument/2006/relationships/customXml" Target="../ink/ink2650.xml"/><Relationship Id="rId352" Type="http://schemas.openxmlformats.org/officeDocument/2006/relationships/image" Target="../media/image2599.png"/><Relationship Id="rId351" Type="http://schemas.openxmlformats.org/officeDocument/2006/relationships/customXml" Target="../ink/ink2649.xml"/><Relationship Id="rId350" Type="http://schemas.openxmlformats.org/officeDocument/2006/relationships/image" Target="../media/image2598.png"/><Relationship Id="rId35" Type="http://schemas.openxmlformats.org/officeDocument/2006/relationships/image" Target="../media/image2444.png"/><Relationship Id="rId349" Type="http://schemas.openxmlformats.org/officeDocument/2006/relationships/customXml" Target="../ink/ink2648.xml"/><Relationship Id="rId348" Type="http://schemas.openxmlformats.org/officeDocument/2006/relationships/image" Target="../media/image2597.png"/><Relationship Id="rId347" Type="http://schemas.openxmlformats.org/officeDocument/2006/relationships/customXml" Target="../ink/ink2647.xml"/><Relationship Id="rId346" Type="http://schemas.openxmlformats.org/officeDocument/2006/relationships/image" Target="../media/image2596.png"/><Relationship Id="rId345" Type="http://schemas.openxmlformats.org/officeDocument/2006/relationships/customXml" Target="../ink/ink2646.xml"/><Relationship Id="rId344" Type="http://schemas.openxmlformats.org/officeDocument/2006/relationships/image" Target="../media/image2595.png"/><Relationship Id="rId343" Type="http://schemas.openxmlformats.org/officeDocument/2006/relationships/customXml" Target="../ink/ink2645.xml"/><Relationship Id="rId342" Type="http://schemas.openxmlformats.org/officeDocument/2006/relationships/image" Target="../media/image2594.png"/><Relationship Id="rId341" Type="http://schemas.openxmlformats.org/officeDocument/2006/relationships/customXml" Target="../ink/ink2644.xml"/><Relationship Id="rId340" Type="http://schemas.openxmlformats.org/officeDocument/2006/relationships/image" Target="../media/image2593.png"/><Relationship Id="rId34" Type="http://schemas.openxmlformats.org/officeDocument/2006/relationships/customXml" Target="../ink/ink2489.xml"/><Relationship Id="rId339" Type="http://schemas.openxmlformats.org/officeDocument/2006/relationships/customXml" Target="../ink/ink2643.xml"/><Relationship Id="rId338" Type="http://schemas.openxmlformats.org/officeDocument/2006/relationships/image" Target="../media/image2592.png"/><Relationship Id="rId337" Type="http://schemas.openxmlformats.org/officeDocument/2006/relationships/customXml" Target="../ink/ink2642.xml"/><Relationship Id="rId336" Type="http://schemas.openxmlformats.org/officeDocument/2006/relationships/image" Target="../media/image2591.png"/><Relationship Id="rId335" Type="http://schemas.openxmlformats.org/officeDocument/2006/relationships/customXml" Target="../ink/ink2641.xml"/><Relationship Id="rId334" Type="http://schemas.openxmlformats.org/officeDocument/2006/relationships/image" Target="../media/image2590.png"/><Relationship Id="rId333" Type="http://schemas.openxmlformats.org/officeDocument/2006/relationships/customXml" Target="../ink/ink2640.xml"/><Relationship Id="rId332" Type="http://schemas.openxmlformats.org/officeDocument/2006/relationships/image" Target="../media/image2589.png"/><Relationship Id="rId331" Type="http://schemas.openxmlformats.org/officeDocument/2006/relationships/customXml" Target="../ink/ink2639.xml"/><Relationship Id="rId330" Type="http://schemas.openxmlformats.org/officeDocument/2006/relationships/image" Target="../media/image2588.png"/><Relationship Id="rId33" Type="http://schemas.openxmlformats.org/officeDocument/2006/relationships/image" Target="../media/image2443.png"/><Relationship Id="rId329" Type="http://schemas.openxmlformats.org/officeDocument/2006/relationships/customXml" Target="../ink/ink2638.xml"/><Relationship Id="rId328" Type="http://schemas.openxmlformats.org/officeDocument/2006/relationships/image" Target="../media/image2587.png"/><Relationship Id="rId327" Type="http://schemas.openxmlformats.org/officeDocument/2006/relationships/customXml" Target="../ink/ink2637.xml"/><Relationship Id="rId326" Type="http://schemas.openxmlformats.org/officeDocument/2006/relationships/image" Target="../media/image1608.png"/><Relationship Id="rId325" Type="http://schemas.openxmlformats.org/officeDocument/2006/relationships/customXml" Target="../ink/ink2636.xml"/><Relationship Id="rId324" Type="http://schemas.openxmlformats.org/officeDocument/2006/relationships/image" Target="../media/image2586.png"/><Relationship Id="rId323" Type="http://schemas.openxmlformats.org/officeDocument/2006/relationships/customXml" Target="../ink/ink2635.xml"/><Relationship Id="rId322" Type="http://schemas.openxmlformats.org/officeDocument/2006/relationships/image" Target="../media/image2585.png"/><Relationship Id="rId321" Type="http://schemas.openxmlformats.org/officeDocument/2006/relationships/customXml" Target="../ink/ink2634.xml"/><Relationship Id="rId320" Type="http://schemas.openxmlformats.org/officeDocument/2006/relationships/image" Target="../media/image2584.png"/><Relationship Id="rId32" Type="http://schemas.openxmlformats.org/officeDocument/2006/relationships/customXml" Target="../ink/ink2488.xml"/><Relationship Id="rId319" Type="http://schemas.openxmlformats.org/officeDocument/2006/relationships/customXml" Target="../ink/ink2633.xml"/><Relationship Id="rId318" Type="http://schemas.openxmlformats.org/officeDocument/2006/relationships/image" Target="../media/image2583.png"/><Relationship Id="rId317" Type="http://schemas.openxmlformats.org/officeDocument/2006/relationships/customXml" Target="../ink/ink2632.xml"/><Relationship Id="rId316" Type="http://schemas.openxmlformats.org/officeDocument/2006/relationships/image" Target="../media/image2582.png"/><Relationship Id="rId315" Type="http://schemas.openxmlformats.org/officeDocument/2006/relationships/customXml" Target="../ink/ink2631.xml"/><Relationship Id="rId314" Type="http://schemas.openxmlformats.org/officeDocument/2006/relationships/image" Target="../media/image2581.png"/><Relationship Id="rId313" Type="http://schemas.openxmlformats.org/officeDocument/2006/relationships/customXml" Target="../ink/ink2630.xml"/><Relationship Id="rId312" Type="http://schemas.openxmlformats.org/officeDocument/2006/relationships/image" Target="../media/image2580.png"/><Relationship Id="rId311" Type="http://schemas.openxmlformats.org/officeDocument/2006/relationships/customXml" Target="../ink/ink2629.xml"/><Relationship Id="rId310" Type="http://schemas.openxmlformats.org/officeDocument/2006/relationships/image" Target="../media/image2579.png"/><Relationship Id="rId31" Type="http://schemas.openxmlformats.org/officeDocument/2006/relationships/image" Target="../media/image2442.png"/><Relationship Id="rId309" Type="http://schemas.openxmlformats.org/officeDocument/2006/relationships/customXml" Target="../ink/ink2628.xml"/><Relationship Id="rId308" Type="http://schemas.openxmlformats.org/officeDocument/2006/relationships/image" Target="../media/image2578.png"/><Relationship Id="rId307" Type="http://schemas.openxmlformats.org/officeDocument/2006/relationships/customXml" Target="../ink/ink2627.xml"/><Relationship Id="rId306" Type="http://schemas.openxmlformats.org/officeDocument/2006/relationships/image" Target="../media/image2577.png"/><Relationship Id="rId305" Type="http://schemas.openxmlformats.org/officeDocument/2006/relationships/customXml" Target="../ink/ink2626.xml"/><Relationship Id="rId304" Type="http://schemas.openxmlformats.org/officeDocument/2006/relationships/image" Target="../media/image2576.png"/><Relationship Id="rId303" Type="http://schemas.openxmlformats.org/officeDocument/2006/relationships/customXml" Target="../ink/ink2625.xml"/><Relationship Id="rId302" Type="http://schemas.openxmlformats.org/officeDocument/2006/relationships/image" Target="../media/image2575.png"/><Relationship Id="rId301" Type="http://schemas.openxmlformats.org/officeDocument/2006/relationships/customXml" Target="../ink/ink2624.xml"/><Relationship Id="rId300" Type="http://schemas.openxmlformats.org/officeDocument/2006/relationships/image" Target="../media/image2574.png"/><Relationship Id="rId30" Type="http://schemas.openxmlformats.org/officeDocument/2006/relationships/customXml" Target="../ink/ink2487.xml"/><Relationship Id="rId3" Type="http://schemas.openxmlformats.org/officeDocument/2006/relationships/image" Target="../media/image2429.png"/><Relationship Id="rId299" Type="http://schemas.openxmlformats.org/officeDocument/2006/relationships/customXml" Target="../ink/ink2623.xml"/><Relationship Id="rId298" Type="http://schemas.openxmlformats.org/officeDocument/2006/relationships/image" Target="../media/image2573.png"/><Relationship Id="rId297" Type="http://schemas.openxmlformats.org/officeDocument/2006/relationships/customXml" Target="../ink/ink2622.xml"/><Relationship Id="rId296" Type="http://schemas.openxmlformats.org/officeDocument/2006/relationships/image" Target="../media/image2572.png"/><Relationship Id="rId295" Type="http://schemas.openxmlformats.org/officeDocument/2006/relationships/customXml" Target="../ink/ink2621.xml"/><Relationship Id="rId294" Type="http://schemas.openxmlformats.org/officeDocument/2006/relationships/image" Target="../media/image2571.png"/><Relationship Id="rId293" Type="http://schemas.openxmlformats.org/officeDocument/2006/relationships/customXml" Target="../ink/ink2620.xml"/><Relationship Id="rId292" Type="http://schemas.openxmlformats.org/officeDocument/2006/relationships/image" Target="../media/image2570.png"/><Relationship Id="rId291" Type="http://schemas.openxmlformats.org/officeDocument/2006/relationships/customXml" Target="../ink/ink2619.xml"/><Relationship Id="rId290" Type="http://schemas.openxmlformats.org/officeDocument/2006/relationships/image" Target="../media/image2569.png"/><Relationship Id="rId29" Type="http://schemas.openxmlformats.org/officeDocument/2006/relationships/image" Target="../media/image2441.png"/><Relationship Id="rId289" Type="http://schemas.openxmlformats.org/officeDocument/2006/relationships/customXml" Target="../ink/ink2618.xml"/><Relationship Id="rId288" Type="http://schemas.openxmlformats.org/officeDocument/2006/relationships/image" Target="../media/image2568.png"/><Relationship Id="rId287" Type="http://schemas.openxmlformats.org/officeDocument/2006/relationships/customXml" Target="../ink/ink2617.xml"/><Relationship Id="rId286" Type="http://schemas.openxmlformats.org/officeDocument/2006/relationships/image" Target="../media/image2567.png"/><Relationship Id="rId285" Type="http://schemas.openxmlformats.org/officeDocument/2006/relationships/customXml" Target="../ink/ink2616.xml"/><Relationship Id="rId284" Type="http://schemas.openxmlformats.org/officeDocument/2006/relationships/image" Target="../media/image2566.png"/><Relationship Id="rId283" Type="http://schemas.openxmlformats.org/officeDocument/2006/relationships/customXml" Target="../ink/ink2615.xml"/><Relationship Id="rId282" Type="http://schemas.openxmlformats.org/officeDocument/2006/relationships/image" Target="../media/image2565.png"/><Relationship Id="rId281" Type="http://schemas.openxmlformats.org/officeDocument/2006/relationships/customXml" Target="../ink/ink2614.xml"/><Relationship Id="rId280" Type="http://schemas.openxmlformats.org/officeDocument/2006/relationships/image" Target="../media/image2564.png"/><Relationship Id="rId28" Type="http://schemas.openxmlformats.org/officeDocument/2006/relationships/customXml" Target="../ink/ink2486.xml"/><Relationship Id="rId279" Type="http://schemas.openxmlformats.org/officeDocument/2006/relationships/customXml" Target="../ink/ink2613.xml"/><Relationship Id="rId278" Type="http://schemas.openxmlformats.org/officeDocument/2006/relationships/image" Target="../media/image2563.png"/><Relationship Id="rId277" Type="http://schemas.openxmlformats.org/officeDocument/2006/relationships/customXml" Target="../ink/ink2612.xml"/><Relationship Id="rId276" Type="http://schemas.openxmlformats.org/officeDocument/2006/relationships/image" Target="../media/image2562.png"/><Relationship Id="rId275" Type="http://schemas.openxmlformats.org/officeDocument/2006/relationships/customXml" Target="../ink/ink2611.xml"/><Relationship Id="rId274" Type="http://schemas.openxmlformats.org/officeDocument/2006/relationships/image" Target="../media/image2561.png"/><Relationship Id="rId273" Type="http://schemas.openxmlformats.org/officeDocument/2006/relationships/customXml" Target="../ink/ink2610.xml"/><Relationship Id="rId272" Type="http://schemas.openxmlformats.org/officeDocument/2006/relationships/image" Target="../media/image2560.png"/><Relationship Id="rId271" Type="http://schemas.openxmlformats.org/officeDocument/2006/relationships/customXml" Target="../ink/ink2609.xml"/><Relationship Id="rId270" Type="http://schemas.openxmlformats.org/officeDocument/2006/relationships/image" Target="../media/image2559.png"/><Relationship Id="rId27" Type="http://schemas.openxmlformats.org/officeDocument/2006/relationships/image" Target="../media/image2440.png"/><Relationship Id="rId269" Type="http://schemas.openxmlformats.org/officeDocument/2006/relationships/customXml" Target="../ink/ink2608.xml"/><Relationship Id="rId268" Type="http://schemas.openxmlformats.org/officeDocument/2006/relationships/image" Target="../media/image2558.png"/><Relationship Id="rId267" Type="http://schemas.openxmlformats.org/officeDocument/2006/relationships/customXml" Target="../ink/ink2607.xml"/><Relationship Id="rId266" Type="http://schemas.openxmlformats.org/officeDocument/2006/relationships/image" Target="../media/image2557.png"/><Relationship Id="rId265" Type="http://schemas.openxmlformats.org/officeDocument/2006/relationships/customXml" Target="../ink/ink2606.xml"/><Relationship Id="rId264" Type="http://schemas.openxmlformats.org/officeDocument/2006/relationships/image" Target="../media/image2556.png"/><Relationship Id="rId263" Type="http://schemas.openxmlformats.org/officeDocument/2006/relationships/customXml" Target="../ink/ink2605.xml"/><Relationship Id="rId262" Type="http://schemas.openxmlformats.org/officeDocument/2006/relationships/image" Target="../media/image2555.png"/><Relationship Id="rId261" Type="http://schemas.openxmlformats.org/officeDocument/2006/relationships/customXml" Target="../ink/ink2604.xml"/><Relationship Id="rId260" Type="http://schemas.openxmlformats.org/officeDocument/2006/relationships/image" Target="../media/image2554.png"/><Relationship Id="rId26" Type="http://schemas.openxmlformats.org/officeDocument/2006/relationships/customXml" Target="../ink/ink2485.xml"/><Relationship Id="rId259" Type="http://schemas.openxmlformats.org/officeDocument/2006/relationships/customXml" Target="../ink/ink2603.xml"/><Relationship Id="rId258" Type="http://schemas.openxmlformats.org/officeDocument/2006/relationships/image" Target="../media/image2553.png"/><Relationship Id="rId257" Type="http://schemas.openxmlformats.org/officeDocument/2006/relationships/customXml" Target="../ink/ink2602.xml"/><Relationship Id="rId256" Type="http://schemas.openxmlformats.org/officeDocument/2006/relationships/image" Target="../media/image2552.png"/><Relationship Id="rId255" Type="http://schemas.openxmlformats.org/officeDocument/2006/relationships/customXml" Target="../ink/ink2601.xml"/><Relationship Id="rId254" Type="http://schemas.openxmlformats.org/officeDocument/2006/relationships/image" Target="../media/image2551.png"/><Relationship Id="rId253" Type="http://schemas.openxmlformats.org/officeDocument/2006/relationships/customXml" Target="../ink/ink2600.xml"/><Relationship Id="rId252" Type="http://schemas.openxmlformats.org/officeDocument/2006/relationships/image" Target="../media/image2550.png"/><Relationship Id="rId251" Type="http://schemas.openxmlformats.org/officeDocument/2006/relationships/customXml" Target="../ink/ink2599.xml"/><Relationship Id="rId250" Type="http://schemas.openxmlformats.org/officeDocument/2006/relationships/image" Target="../media/image2549.png"/><Relationship Id="rId25" Type="http://schemas.openxmlformats.org/officeDocument/2006/relationships/image" Target="../media/image2439.png"/><Relationship Id="rId249" Type="http://schemas.openxmlformats.org/officeDocument/2006/relationships/customXml" Target="../ink/ink2598.xml"/><Relationship Id="rId248" Type="http://schemas.openxmlformats.org/officeDocument/2006/relationships/image" Target="../media/image2548.png"/><Relationship Id="rId247" Type="http://schemas.openxmlformats.org/officeDocument/2006/relationships/customXml" Target="../ink/ink2597.xml"/><Relationship Id="rId246" Type="http://schemas.openxmlformats.org/officeDocument/2006/relationships/image" Target="../media/image2547.png"/><Relationship Id="rId245" Type="http://schemas.openxmlformats.org/officeDocument/2006/relationships/customXml" Target="../ink/ink2596.xml"/><Relationship Id="rId244" Type="http://schemas.openxmlformats.org/officeDocument/2006/relationships/image" Target="../media/image2546.png"/><Relationship Id="rId243" Type="http://schemas.openxmlformats.org/officeDocument/2006/relationships/customXml" Target="../ink/ink2595.xml"/><Relationship Id="rId242" Type="http://schemas.openxmlformats.org/officeDocument/2006/relationships/image" Target="../media/image2545.png"/><Relationship Id="rId241" Type="http://schemas.openxmlformats.org/officeDocument/2006/relationships/customXml" Target="../ink/ink2594.xml"/><Relationship Id="rId240" Type="http://schemas.openxmlformats.org/officeDocument/2006/relationships/image" Target="../media/image2544.png"/><Relationship Id="rId24" Type="http://schemas.openxmlformats.org/officeDocument/2006/relationships/customXml" Target="../ink/ink2484.xml"/><Relationship Id="rId239" Type="http://schemas.openxmlformats.org/officeDocument/2006/relationships/customXml" Target="../ink/ink2593.xml"/><Relationship Id="rId238" Type="http://schemas.openxmlformats.org/officeDocument/2006/relationships/image" Target="../media/image2543.png"/><Relationship Id="rId237" Type="http://schemas.openxmlformats.org/officeDocument/2006/relationships/customXml" Target="../ink/ink2592.xml"/><Relationship Id="rId236" Type="http://schemas.openxmlformats.org/officeDocument/2006/relationships/image" Target="../media/image2542.png"/><Relationship Id="rId235" Type="http://schemas.openxmlformats.org/officeDocument/2006/relationships/customXml" Target="../ink/ink2591.xml"/><Relationship Id="rId234" Type="http://schemas.openxmlformats.org/officeDocument/2006/relationships/image" Target="../media/image2541.png"/><Relationship Id="rId233" Type="http://schemas.openxmlformats.org/officeDocument/2006/relationships/customXml" Target="../ink/ink2590.xml"/><Relationship Id="rId232" Type="http://schemas.openxmlformats.org/officeDocument/2006/relationships/image" Target="../media/image2540.png"/><Relationship Id="rId231" Type="http://schemas.openxmlformats.org/officeDocument/2006/relationships/customXml" Target="../ink/ink2589.xml"/><Relationship Id="rId230" Type="http://schemas.openxmlformats.org/officeDocument/2006/relationships/image" Target="../media/image2539.png"/><Relationship Id="rId23" Type="http://schemas.openxmlformats.org/officeDocument/2006/relationships/image" Target="../media/image2438.png"/><Relationship Id="rId229" Type="http://schemas.openxmlformats.org/officeDocument/2006/relationships/customXml" Target="../ink/ink2588.xml"/><Relationship Id="rId228" Type="http://schemas.openxmlformats.org/officeDocument/2006/relationships/image" Target="../media/image2538.png"/><Relationship Id="rId227" Type="http://schemas.openxmlformats.org/officeDocument/2006/relationships/customXml" Target="../ink/ink2587.xml"/><Relationship Id="rId226" Type="http://schemas.openxmlformats.org/officeDocument/2006/relationships/image" Target="../media/image2537.png"/><Relationship Id="rId225" Type="http://schemas.openxmlformats.org/officeDocument/2006/relationships/customXml" Target="../ink/ink2586.xml"/><Relationship Id="rId224" Type="http://schemas.openxmlformats.org/officeDocument/2006/relationships/image" Target="../media/image2536.png"/><Relationship Id="rId223" Type="http://schemas.openxmlformats.org/officeDocument/2006/relationships/customXml" Target="../ink/ink2585.xml"/><Relationship Id="rId222" Type="http://schemas.openxmlformats.org/officeDocument/2006/relationships/image" Target="../media/image2535.png"/><Relationship Id="rId221" Type="http://schemas.openxmlformats.org/officeDocument/2006/relationships/customXml" Target="../ink/ink2584.xml"/><Relationship Id="rId220" Type="http://schemas.openxmlformats.org/officeDocument/2006/relationships/image" Target="../media/image2534.png"/><Relationship Id="rId22" Type="http://schemas.openxmlformats.org/officeDocument/2006/relationships/customXml" Target="../ink/ink2483.xml"/><Relationship Id="rId219" Type="http://schemas.openxmlformats.org/officeDocument/2006/relationships/customXml" Target="../ink/ink2583.xml"/><Relationship Id="rId218" Type="http://schemas.openxmlformats.org/officeDocument/2006/relationships/image" Target="../media/image2533.png"/><Relationship Id="rId217" Type="http://schemas.openxmlformats.org/officeDocument/2006/relationships/customXml" Target="../ink/ink2582.xml"/><Relationship Id="rId216" Type="http://schemas.openxmlformats.org/officeDocument/2006/relationships/image" Target="../media/image2532.png"/><Relationship Id="rId215" Type="http://schemas.openxmlformats.org/officeDocument/2006/relationships/customXml" Target="../ink/ink2581.xml"/><Relationship Id="rId214" Type="http://schemas.openxmlformats.org/officeDocument/2006/relationships/image" Target="../media/image2531.png"/><Relationship Id="rId213" Type="http://schemas.openxmlformats.org/officeDocument/2006/relationships/customXml" Target="../ink/ink2580.xml"/><Relationship Id="rId212" Type="http://schemas.openxmlformats.org/officeDocument/2006/relationships/image" Target="../media/image2530.png"/><Relationship Id="rId211" Type="http://schemas.openxmlformats.org/officeDocument/2006/relationships/customXml" Target="../ink/ink2579.xml"/><Relationship Id="rId210" Type="http://schemas.openxmlformats.org/officeDocument/2006/relationships/image" Target="../media/image2529.png"/><Relationship Id="rId21" Type="http://schemas.openxmlformats.org/officeDocument/2006/relationships/image" Target="../media/image2437.png"/><Relationship Id="rId209" Type="http://schemas.openxmlformats.org/officeDocument/2006/relationships/customXml" Target="../ink/ink2578.xml"/><Relationship Id="rId208" Type="http://schemas.openxmlformats.org/officeDocument/2006/relationships/image" Target="../media/image2528.png"/><Relationship Id="rId207" Type="http://schemas.openxmlformats.org/officeDocument/2006/relationships/customXml" Target="../ink/ink2577.xml"/><Relationship Id="rId206" Type="http://schemas.openxmlformats.org/officeDocument/2006/relationships/image" Target="../media/image2527.png"/><Relationship Id="rId205" Type="http://schemas.openxmlformats.org/officeDocument/2006/relationships/customXml" Target="../ink/ink2576.xml"/><Relationship Id="rId204" Type="http://schemas.openxmlformats.org/officeDocument/2006/relationships/image" Target="../media/image2526.png"/><Relationship Id="rId203" Type="http://schemas.openxmlformats.org/officeDocument/2006/relationships/customXml" Target="../ink/ink2575.xml"/><Relationship Id="rId202" Type="http://schemas.openxmlformats.org/officeDocument/2006/relationships/image" Target="../media/image2525.png"/><Relationship Id="rId201" Type="http://schemas.openxmlformats.org/officeDocument/2006/relationships/customXml" Target="../ink/ink2574.xml"/><Relationship Id="rId200" Type="http://schemas.openxmlformats.org/officeDocument/2006/relationships/image" Target="../media/image2524.png"/><Relationship Id="rId20" Type="http://schemas.openxmlformats.org/officeDocument/2006/relationships/customXml" Target="../ink/ink2482.xml"/><Relationship Id="rId2" Type="http://schemas.openxmlformats.org/officeDocument/2006/relationships/customXml" Target="../ink/ink2473.xml"/><Relationship Id="rId199" Type="http://schemas.openxmlformats.org/officeDocument/2006/relationships/customXml" Target="../ink/ink2573.xml"/><Relationship Id="rId198" Type="http://schemas.openxmlformats.org/officeDocument/2006/relationships/image" Target="../media/image2523.png"/><Relationship Id="rId197" Type="http://schemas.openxmlformats.org/officeDocument/2006/relationships/customXml" Target="../ink/ink2572.xml"/><Relationship Id="rId196" Type="http://schemas.openxmlformats.org/officeDocument/2006/relationships/image" Target="../media/image2522.png"/><Relationship Id="rId195" Type="http://schemas.openxmlformats.org/officeDocument/2006/relationships/customXml" Target="../ink/ink2571.xml"/><Relationship Id="rId194" Type="http://schemas.openxmlformats.org/officeDocument/2006/relationships/customXml" Target="../ink/ink2570.xml"/><Relationship Id="rId193" Type="http://schemas.openxmlformats.org/officeDocument/2006/relationships/image" Target="../media/image2521.png"/><Relationship Id="rId192" Type="http://schemas.openxmlformats.org/officeDocument/2006/relationships/customXml" Target="../ink/ink2569.xml"/><Relationship Id="rId191" Type="http://schemas.openxmlformats.org/officeDocument/2006/relationships/image" Target="../media/image2520.png"/><Relationship Id="rId190" Type="http://schemas.openxmlformats.org/officeDocument/2006/relationships/customXml" Target="../ink/ink2568.xml"/><Relationship Id="rId19" Type="http://schemas.openxmlformats.org/officeDocument/2006/relationships/image" Target="../media/image2436.png"/><Relationship Id="rId189" Type="http://schemas.openxmlformats.org/officeDocument/2006/relationships/image" Target="../media/image2519.png"/><Relationship Id="rId188" Type="http://schemas.openxmlformats.org/officeDocument/2006/relationships/customXml" Target="../ink/ink2567.xml"/><Relationship Id="rId187" Type="http://schemas.openxmlformats.org/officeDocument/2006/relationships/image" Target="../media/image2518.png"/><Relationship Id="rId186" Type="http://schemas.openxmlformats.org/officeDocument/2006/relationships/customXml" Target="../ink/ink2566.xml"/><Relationship Id="rId185" Type="http://schemas.openxmlformats.org/officeDocument/2006/relationships/image" Target="../media/image2517.png"/><Relationship Id="rId184" Type="http://schemas.openxmlformats.org/officeDocument/2006/relationships/customXml" Target="../ink/ink2565.xml"/><Relationship Id="rId183" Type="http://schemas.openxmlformats.org/officeDocument/2006/relationships/image" Target="../media/image2516.png"/><Relationship Id="rId182" Type="http://schemas.openxmlformats.org/officeDocument/2006/relationships/customXml" Target="../ink/ink2564.xml"/><Relationship Id="rId181" Type="http://schemas.openxmlformats.org/officeDocument/2006/relationships/image" Target="../media/image2515.png"/><Relationship Id="rId180" Type="http://schemas.openxmlformats.org/officeDocument/2006/relationships/customXml" Target="../ink/ink2563.xml"/><Relationship Id="rId18" Type="http://schemas.openxmlformats.org/officeDocument/2006/relationships/customXml" Target="../ink/ink2481.xml"/><Relationship Id="rId179" Type="http://schemas.openxmlformats.org/officeDocument/2006/relationships/image" Target="../media/image2514.png"/><Relationship Id="rId178" Type="http://schemas.openxmlformats.org/officeDocument/2006/relationships/customXml" Target="../ink/ink2562.xml"/><Relationship Id="rId177" Type="http://schemas.openxmlformats.org/officeDocument/2006/relationships/image" Target="../media/image2513.png"/><Relationship Id="rId176" Type="http://schemas.openxmlformats.org/officeDocument/2006/relationships/customXml" Target="../ink/ink2561.xml"/><Relationship Id="rId175" Type="http://schemas.openxmlformats.org/officeDocument/2006/relationships/image" Target="../media/image2512.png"/><Relationship Id="rId174" Type="http://schemas.openxmlformats.org/officeDocument/2006/relationships/customXml" Target="../ink/ink2560.xml"/><Relationship Id="rId173" Type="http://schemas.openxmlformats.org/officeDocument/2006/relationships/image" Target="../media/image2511.png"/><Relationship Id="rId172" Type="http://schemas.openxmlformats.org/officeDocument/2006/relationships/customXml" Target="../ink/ink2559.xml"/><Relationship Id="rId171" Type="http://schemas.openxmlformats.org/officeDocument/2006/relationships/image" Target="../media/image2510.png"/><Relationship Id="rId170" Type="http://schemas.openxmlformats.org/officeDocument/2006/relationships/customXml" Target="../ink/ink2558.xml"/><Relationship Id="rId17" Type="http://schemas.openxmlformats.org/officeDocument/2006/relationships/image" Target="../media/image2411.png"/><Relationship Id="rId169" Type="http://schemas.openxmlformats.org/officeDocument/2006/relationships/image" Target="../media/image2509.png"/><Relationship Id="rId168" Type="http://schemas.openxmlformats.org/officeDocument/2006/relationships/customXml" Target="../ink/ink2557.xml"/><Relationship Id="rId167" Type="http://schemas.openxmlformats.org/officeDocument/2006/relationships/image" Target="../media/image2508.png"/><Relationship Id="rId166" Type="http://schemas.openxmlformats.org/officeDocument/2006/relationships/customXml" Target="../ink/ink2556.xml"/><Relationship Id="rId165" Type="http://schemas.openxmlformats.org/officeDocument/2006/relationships/image" Target="../media/image2507.png"/><Relationship Id="rId164" Type="http://schemas.openxmlformats.org/officeDocument/2006/relationships/customXml" Target="../ink/ink2555.xml"/><Relationship Id="rId163" Type="http://schemas.openxmlformats.org/officeDocument/2006/relationships/image" Target="../media/image2300.png"/><Relationship Id="rId162" Type="http://schemas.openxmlformats.org/officeDocument/2006/relationships/customXml" Target="../ink/ink2554.xml"/><Relationship Id="rId161" Type="http://schemas.openxmlformats.org/officeDocument/2006/relationships/image" Target="../media/image2506.png"/><Relationship Id="rId160" Type="http://schemas.openxmlformats.org/officeDocument/2006/relationships/customXml" Target="../ink/ink2553.xml"/><Relationship Id="rId16" Type="http://schemas.openxmlformats.org/officeDocument/2006/relationships/customXml" Target="../ink/ink2480.xml"/><Relationship Id="rId159" Type="http://schemas.openxmlformats.org/officeDocument/2006/relationships/image" Target="../media/image2505.png"/><Relationship Id="rId158" Type="http://schemas.openxmlformats.org/officeDocument/2006/relationships/customXml" Target="../ink/ink2552.xml"/><Relationship Id="rId157" Type="http://schemas.openxmlformats.org/officeDocument/2006/relationships/image" Target="../media/image2504.png"/><Relationship Id="rId156" Type="http://schemas.openxmlformats.org/officeDocument/2006/relationships/customXml" Target="../ink/ink2551.xml"/><Relationship Id="rId155" Type="http://schemas.openxmlformats.org/officeDocument/2006/relationships/image" Target="../media/image2503.png"/><Relationship Id="rId154" Type="http://schemas.openxmlformats.org/officeDocument/2006/relationships/customXml" Target="../ink/ink2550.xml"/><Relationship Id="rId153" Type="http://schemas.openxmlformats.org/officeDocument/2006/relationships/image" Target="../media/image2502.png"/><Relationship Id="rId152" Type="http://schemas.openxmlformats.org/officeDocument/2006/relationships/customXml" Target="../ink/ink2549.xml"/><Relationship Id="rId151" Type="http://schemas.openxmlformats.org/officeDocument/2006/relationships/image" Target="../media/image2501.png"/><Relationship Id="rId150" Type="http://schemas.openxmlformats.org/officeDocument/2006/relationships/customXml" Target="../ink/ink2548.xml"/><Relationship Id="rId15" Type="http://schemas.openxmlformats.org/officeDocument/2006/relationships/image" Target="../media/image2435.png"/><Relationship Id="rId149" Type="http://schemas.openxmlformats.org/officeDocument/2006/relationships/image" Target="../media/image2500.png"/><Relationship Id="rId148" Type="http://schemas.openxmlformats.org/officeDocument/2006/relationships/customXml" Target="../ink/ink2547.xml"/><Relationship Id="rId147" Type="http://schemas.openxmlformats.org/officeDocument/2006/relationships/image" Target="../media/image2499.png"/><Relationship Id="rId146" Type="http://schemas.openxmlformats.org/officeDocument/2006/relationships/customXml" Target="../ink/ink2546.xml"/><Relationship Id="rId145" Type="http://schemas.openxmlformats.org/officeDocument/2006/relationships/image" Target="../media/image2498.png"/><Relationship Id="rId144" Type="http://schemas.openxmlformats.org/officeDocument/2006/relationships/customXml" Target="../ink/ink2545.xml"/><Relationship Id="rId143" Type="http://schemas.openxmlformats.org/officeDocument/2006/relationships/image" Target="../media/image2497.png"/><Relationship Id="rId142" Type="http://schemas.openxmlformats.org/officeDocument/2006/relationships/customXml" Target="../ink/ink2544.xml"/><Relationship Id="rId141" Type="http://schemas.openxmlformats.org/officeDocument/2006/relationships/image" Target="../media/image2496.png"/><Relationship Id="rId140" Type="http://schemas.openxmlformats.org/officeDocument/2006/relationships/customXml" Target="../ink/ink2543.xml"/><Relationship Id="rId14" Type="http://schemas.openxmlformats.org/officeDocument/2006/relationships/customXml" Target="../ink/ink2479.xml"/><Relationship Id="rId139" Type="http://schemas.openxmlformats.org/officeDocument/2006/relationships/image" Target="../media/image2495.png"/><Relationship Id="rId138" Type="http://schemas.openxmlformats.org/officeDocument/2006/relationships/customXml" Target="../ink/ink2542.xml"/><Relationship Id="rId137" Type="http://schemas.openxmlformats.org/officeDocument/2006/relationships/customXml" Target="../ink/ink2541.xml"/><Relationship Id="rId136" Type="http://schemas.openxmlformats.org/officeDocument/2006/relationships/image" Target="../media/image2494.png"/><Relationship Id="rId135" Type="http://schemas.openxmlformats.org/officeDocument/2006/relationships/customXml" Target="../ink/ink2540.xml"/><Relationship Id="rId134" Type="http://schemas.openxmlformats.org/officeDocument/2006/relationships/image" Target="../media/image2493.png"/><Relationship Id="rId133" Type="http://schemas.openxmlformats.org/officeDocument/2006/relationships/customXml" Target="../ink/ink2539.xml"/><Relationship Id="rId132" Type="http://schemas.openxmlformats.org/officeDocument/2006/relationships/image" Target="../media/image2492.png"/><Relationship Id="rId131" Type="http://schemas.openxmlformats.org/officeDocument/2006/relationships/customXml" Target="../ink/ink2538.xml"/><Relationship Id="rId130" Type="http://schemas.openxmlformats.org/officeDocument/2006/relationships/image" Target="../media/image2491.png"/><Relationship Id="rId13" Type="http://schemas.openxmlformats.org/officeDocument/2006/relationships/image" Target="../media/image2434.png"/><Relationship Id="rId129" Type="http://schemas.openxmlformats.org/officeDocument/2006/relationships/customXml" Target="../ink/ink2537.xml"/><Relationship Id="rId128" Type="http://schemas.openxmlformats.org/officeDocument/2006/relationships/image" Target="../media/image2490.png"/><Relationship Id="rId127" Type="http://schemas.openxmlformats.org/officeDocument/2006/relationships/customXml" Target="../ink/ink2536.xml"/><Relationship Id="rId126" Type="http://schemas.openxmlformats.org/officeDocument/2006/relationships/image" Target="../media/image2489.png"/><Relationship Id="rId125" Type="http://schemas.openxmlformats.org/officeDocument/2006/relationships/customXml" Target="../ink/ink2535.xml"/><Relationship Id="rId124" Type="http://schemas.openxmlformats.org/officeDocument/2006/relationships/image" Target="../media/image2488.png"/><Relationship Id="rId123" Type="http://schemas.openxmlformats.org/officeDocument/2006/relationships/customXml" Target="../ink/ink2534.xml"/><Relationship Id="rId122" Type="http://schemas.openxmlformats.org/officeDocument/2006/relationships/image" Target="../media/image2487.png"/><Relationship Id="rId121" Type="http://schemas.openxmlformats.org/officeDocument/2006/relationships/customXml" Target="../ink/ink2533.xml"/><Relationship Id="rId120" Type="http://schemas.openxmlformats.org/officeDocument/2006/relationships/image" Target="../media/image2486.png"/><Relationship Id="rId12" Type="http://schemas.openxmlformats.org/officeDocument/2006/relationships/customXml" Target="../ink/ink2478.xml"/><Relationship Id="rId119" Type="http://schemas.openxmlformats.org/officeDocument/2006/relationships/customXml" Target="../ink/ink2532.xml"/><Relationship Id="rId118" Type="http://schemas.openxmlformats.org/officeDocument/2006/relationships/image" Target="../media/image2485.png"/><Relationship Id="rId117" Type="http://schemas.openxmlformats.org/officeDocument/2006/relationships/customXml" Target="../ink/ink2531.xml"/><Relationship Id="rId116" Type="http://schemas.openxmlformats.org/officeDocument/2006/relationships/image" Target="../media/image2484.png"/><Relationship Id="rId115" Type="http://schemas.openxmlformats.org/officeDocument/2006/relationships/customXml" Target="../ink/ink2530.xml"/><Relationship Id="rId114" Type="http://schemas.openxmlformats.org/officeDocument/2006/relationships/image" Target="../media/image2483.png"/><Relationship Id="rId113" Type="http://schemas.openxmlformats.org/officeDocument/2006/relationships/customXml" Target="../ink/ink2529.xml"/><Relationship Id="rId112" Type="http://schemas.openxmlformats.org/officeDocument/2006/relationships/image" Target="../media/image2482.png"/><Relationship Id="rId111" Type="http://schemas.openxmlformats.org/officeDocument/2006/relationships/customXml" Target="../ink/ink2528.xml"/><Relationship Id="rId110" Type="http://schemas.openxmlformats.org/officeDocument/2006/relationships/image" Target="../media/image2481.png"/><Relationship Id="rId11" Type="http://schemas.openxmlformats.org/officeDocument/2006/relationships/image" Target="../media/image2433.png"/><Relationship Id="rId109" Type="http://schemas.openxmlformats.org/officeDocument/2006/relationships/customXml" Target="../ink/ink2527.xml"/><Relationship Id="rId108" Type="http://schemas.openxmlformats.org/officeDocument/2006/relationships/image" Target="../media/image2480.png"/><Relationship Id="rId107" Type="http://schemas.openxmlformats.org/officeDocument/2006/relationships/customXml" Target="../ink/ink2526.xml"/><Relationship Id="rId106" Type="http://schemas.openxmlformats.org/officeDocument/2006/relationships/image" Target="../media/image2479.png"/><Relationship Id="rId105" Type="http://schemas.openxmlformats.org/officeDocument/2006/relationships/customXml" Target="../ink/ink2525.xml"/><Relationship Id="rId104" Type="http://schemas.openxmlformats.org/officeDocument/2006/relationships/image" Target="../media/image2478.png"/><Relationship Id="rId103" Type="http://schemas.openxmlformats.org/officeDocument/2006/relationships/customXml" Target="../ink/ink2524.xml"/><Relationship Id="rId102" Type="http://schemas.openxmlformats.org/officeDocument/2006/relationships/image" Target="../media/image2477.png"/><Relationship Id="rId101" Type="http://schemas.openxmlformats.org/officeDocument/2006/relationships/customXml" Target="../ink/ink2523.xml"/><Relationship Id="rId100" Type="http://schemas.openxmlformats.org/officeDocument/2006/relationships/customXml" Target="../ink/ink2522.xml"/><Relationship Id="rId10" Type="http://schemas.openxmlformats.org/officeDocument/2006/relationships/customXml" Target="../ink/ink2477.xml"/><Relationship Id="rId1" Type="http://schemas.openxmlformats.org/officeDocument/2006/relationships/image" Target="../media/image242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07.png"/><Relationship Id="rId6" Type="http://schemas.openxmlformats.org/officeDocument/2006/relationships/customXml" Target="../ink/ink2657.xml"/><Relationship Id="rId5" Type="http://schemas.openxmlformats.org/officeDocument/2006/relationships/image" Target="../media/image2606.png"/><Relationship Id="rId4" Type="http://schemas.openxmlformats.org/officeDocument/2006/relationships/customXml" Target="../ink/ink2656.xml"/><Relationship Id="rId3" Type="http://schemas.openxmlformats.org/officeDocument/2006/relationships/image" Target="../media/image2605.png"/><Relationship Id="rId2" Type="http://schemas.openxmlformats.org/officeDocument/2006/relationships/customXml" Target="../ink/ink2655.xml"/><Relationship Id="rId1" Type="http://schemas.openxmlformats.org/officeDocument/2006/relationships/image" Target="../media/image2604.png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2.png"/><Relationship Id="rId98" Type="http://schemas.openxmlformats.org/officeDocument/2006/relationships/customXml" Target="../ink/ink69.xml"/><Relationship Id="rId97" Type="http://schemas.openxmlformats.org/officeDocument/2006/relationships/image" Target="../media/image71.png"/><Relationship Id="rId96" Type="http://schemas.openxmlformats.org/officeDocument/2006/relationships/customXml" Target="../ink/ink68.xml"/><Relationship Id="rId95" Type="http://schemas.openxmlformats.org/officeDocument/2006/relationships/image" Target="../media/image70.png"/><Relationship Id="rId94" Type="http://schemas.openxmlformats.org/officeDocument/2006/relationships/customXml" Target="../ink/ink67.xml"/><Relationship Id="rId93" Type="http://schemas.openxmlformats.org/officeDocument/2006/relationships/image" Target="../media/image69.png"/><Relationship Id="rId92" Type="http://schemas.openxmlformats.org/officeDocument/2006/relationships/customXml" Target="../ink/ink66.xml"/><Relationship Id="rId91" Type="http://schemas.openxmlformats.org/officeDocument/2006/relationships/image" Target="../media/image68.png"/><Relationship Id="rId90" Type="http://schemas.openxmlformats.org/officeDocument/2006/relationships/customXml" Target="../ink/ink65.xml"/><Relationship Id="rId9" Type="http://schemas.openxmlformats.org/officeDocument/2006/relationships/image" Target="../media/image27.png"/><Relationship Id="rId89" Type="http://schemas.openxmlformats.org/officeDocument/2006/relationships/image" Target="../media/image67.png"/><Relationship Id="rId88" Type="http://schemas.openxmlformats.org/officeDocument/2006/relationships/customXml" Target="../ink/ink64.xml"/><Relationship Id="rId87" Type="http://schemas.openxmlformats.org/officeDocument/2006/relationships/image" Target="../media/image66.png"/><Relationship Id="rId86" Type="http://schemas.openxmlformats.org/officeDocument/2006/relationships/customXml" Target="../ink/ink63.xml"/><Relationship Id="rId85" Type="http://schemas.openxmlformats.org/officeDocument/2006/relationships/image" Target="../media/image65.png"/><Relationship Id="rId84" Type="http://schemas.openxmlformats.org/officeDocument/2006/relationships/customXml" Target="../ink/ink62.xml"/><Relationship Id="rId83" Type="http://schemas.openxmlformats.org/officeDocument/2006/relationships/image" Target="../media/image64.png"/><Relationship Id="rId82" Type="http://schemas.openxmlformats.org/officeDocument/2006/relationships/customXml" Target="../ink/ink61.xml"/><Relationship Id="rId81" Type="http://schemas.openxmlformats.org/officeDocument/2006/relationships/image" Target="../media/image63.png"/><Relationship Id="rId80" Type="http://schemas.openxmlformats.org/officeDocument/2006/relationships/customXml" Target="../ink/ink60.xml"/><Relationship Id="rId8" Type="http://schemas.openxmlformats.org/officeDocument/2006/relationships/customXml" Target="../ink/ink24.xml"/><Relationship Id="rId79" Type="http://schemas.openxmlformats.org/officeDocument/2006/relationships/image" Target="../media/image62.png"/><Relationship Id="rId78" Type="http://schemas.openxmlformats.org/officeDocument/2006/relationships/customXml" Target="../ink/ink59.xml"/><Relationship Id="rId77" Type="http://schemas.openxmlformats.org/officeDocument/2006/relationships/image" Target="../media/image61.png"/><Relationship Id="rId76" Type="http://schemas.openxmlformats.org/officeDocument/2006/relationships/customXml" Target="../ink/ink58.xml"/><Relationship Id="rId75" Type="http://schemas.openxmlformats.org/officeDocument/2006/relationships/image" Target="../media/image60.png"/><Relationship Id="rId74" Type="http://schemas.openxmlformats.org/officeDocument/2006/relationships/customXml" Target="../ink/ink57.xml"/><Relationship Id="rId73" Type="http://schemas.openxmlformats.org/officeDocument/2006/relationships/image" Target="../media/image59.png"/><Relationship Id="rId72" Type="http://schemas.openxmlformats.org/officeDocument/2006/relationships/customXml" Target="../ink/ink56.xml"/><Relationship Id="rId71" Type="http://schemas.openxmlformats.org/officeDocument/2006/relationships/image" Target="../media/image58.png"/><Relationship Id="rId70" Type="http://schemas.openxmlformats.org/officeDocument/2006/relationships/customXml" Target="../ink/ink55.xml"/><Relationship Id="rId7" Type="http://schemas.openxmlformats.org/officeDocument/2006/relationships/image" Target="../media/image26.png"/><Relationship Id="rId69" Type="http://schemas.openxmlformats.org/officeDocument/2006/relationships/image" Target="../media/image57.png"/><Relationship Id="rId68" Type="http://schemas.openxmlformats.org/officeDocument/2006/relationships/customXml" Target="../ink/ink54.xml"/><Relationship Id="rId67" Type="http://schemas.openxmlformats.org/officeDocument/2006/relationships/image" Target="../media/image56.png"/><Relationship Id="rId66" Type="http://schemas.openxmlformats.org/officeDocument/2006/relationships/customXml" Target="../ink/ink53.xml"/><Relationship Id="rId65" Type="http://schemas.openxmlformats.org/officeDocument/2006/relationships/image" Target="../media/image55.png"/><Relationship Id="rId64" Type="http://schemas.openxmlformats.org/officeDocument/2006/relationships/customXml" Target="../ink/ink52.xml"/><Relationship Id="rId63" Type="http://schemas.openxmlformats.org/officeDocument/2006/relationships/image" Target="../media/image54.png"/><Relationship Id="rId62" Type="http://schemas.openxmlformats.org/officeDocument/2006/relationships/customXml" Target="../ink/ink51.xml"/><Relationship Id="rId61" Type="http://schemas.openxmlformats.org/officeDocument/2006/relationships/image" Target="../media/image53.png"/><Relationship Id="rId60" Type="http://schemas.openxmlformats.org/officeDocument/2006/relationships/customXml" Target="../ink/ink50.xml"/><Relationship Id="rId6" Type="http://schemas.openxmlformats.org/officeDocument/2006/relationships/customXml" Target="../ink/ink23.xml"/><Relationship Id="rId59" Type="http://schemas.openxmlformats.org/officeDocument/2006/relationships/image" Target="../media/image52.png"/><Relationship Id="rId58" Type="http://schemas.openxmlformats.org/officeDocument/2006/relationships/customXml" Target="../ink/ink49.xml"/><Relationship Id="rId57" Type="http://schemas.openxmlformats.org/officeDocument/2006/relationships/image" Target="../media/image51.png"/><Relationship Id="rId56" Type="http://schemas.openxmlformats.org/officeDocument/2006/relationships/customXml" Target="../ink/ink48.xml"/><Relationship Id="rId55" Type="http://schemas.openxmlformats.org/officeDocument/2006/relationships/image" Target="../media/image50.png"/><Relationship Id="rId54" Type="http://schemas.openxmlformats.org/officeDocument/2006/relationships/customXml" Target="../ink/ink47.xml"/><Relationship Id="rId53" Type="http://schemas.openxmlformats.org/officeDocument/2006/relationships/image" Target="../media/image49.png"/><Relationship Id="rId52" Type="http://schemas.openxmlformats.org/officeDocument/2006/relationships/customXml" Target="../ink/ink46.xml"/><Relationship Id="rId51" Type="http://schemas.openxmlformats.org/officeDocument/2006/relationships/image" Target="../media/image48.png"/><Relationship Id="rId50" Type="http://schemas.openxmlformats.org/officeDocument/2006/relationships/customXml" Target="../ink/ink45.xml"/><Relationship Id="rId5" Type="http://schemas.openxmlformats.org/officeDocument/2006/relationships/image" Target="../media/image25.png"/><Relationship Id="rId49" Type="http://schemas.openxmlformats.org/officeDocument/2006/relationships/image" Target="../media/image47.png"/><Relationship Id="rId48" Type="http://schemas.openxmlformats.org/officeDocument/2006/relationships/customXml" Target="../ink/ink44.xml"/><Relationship Id="rId47" Type="http://schemas.openxmlformats.org/officeDocument/2006/relationships/image" Target="../media/image46.png"/><Relationship Id="rId46" Type="http://schemas.openxmlformats.org/officeDocument/2006/relationships/customXml" Target="../ink/ink43.xml"/><Relationship Id="rId45" Type="http://schemas.openxmlformats.org/officeDocument/2006/relationships/image" Target="../media/image45.png"/><Relationship Id="rId44" Type="http://schemas.openxmlformats.org/officeDocument/2006/relationships/customXml" Target="../ink/ink42.xml"/><Relationship Id="rId43" Type="http://schemas.openxmlformats.org/officeDocument/2006/relationships/image" Target="../media/image44.png"/><Relationship Id="rId42" Type="http://schemas.openxmlformats.org/officeDocument/2006/relationships/customXml" Target="../ink/ink41.xml"/><Relationship Id="rId41" Type="http://schemas.openxmlformats.org/officeDocument/2006/relationships/image" Target="../media/image43.png"/><Relationship Id="rId40" Type="http://schemas.openxmlformats.org/officeDocument/2006/relationships/customXml" Target="../ink/ink40.xml"/><Relationship Id="rId4" Type="http://schemas.openxmlformats.org/officeDocument/2006/relationships/customXml" Target="../ink/ink22.xml"/><Relationship Id="rId39" Type="http://schemas.openxmlformats.org/officeDocument/2006/relationships/image" Target="../media/image42.png"/><Relationship Id="rId38" Type="http://schemas.openxmlformats.org/officeDocument/2006/relationships/customXml" Target="../ink/ink39.xml"/><Relationship Id="rId37" Type="http://schemas.openxmlformats.org/officeDocument/2006/relationships/image" Target="../media/image41.png"/><Relationship Id="rId36" Type="http://schemas.openxmlformats.org/officeDocument/2006/relationships/customXml" Target="../ink/ink38.xml"/><Relationship Id="rId35" Type="http://schemas.openxmlformats.org/officeDocument/2006/relationships/image" Target="../media/image40.png"/><Relationship Id="rId34" Type="http://schemas.openxmlformats.org/officeDocument/2006/relationships/customXml" Target="../ink/ink37.xml"/><Relationship Id="rId33" Type="http://schemas.openxmlformats.org/officeDocument/2006/relationships/image" Target="../media/image39.png"/><Relationship Id="rId32" Type="http://schemas.openxmlformats.org/officeDocument/2006/relationships/customXml" Target="../ink/ink36.xml"/><Relationship Id="rId31" Type="http://schemas.openxmlformats.org/officeDocument/2006/relationships/image" Target="../media/image38.png"/><Relationship Id="rId30" Type="http://schemas.openxmlformats.org/officeDocument/2006/relationships/customXml" Target="../ink/ink35.xml"/><Relationship Id="rId3" Type="http://schemas.openxmlformats.org/officeDocument/2006/relationships/image" Target="../media/image24.png"/><Relationship Id="rId29" Type="http://schemas.openxmlformats.org/officeDocument/2006/relationships/image" Target="../media/image37.png"/><Relationship Id="rId28" Type="http://schemas.openxmlformats.org/officeDocument/2006/relationships/customXml" Target="../ink/ink34.xml"/><Relationship Id="rId27" Type="http://schemas.openxmlformats.org/officeDocument/2006/relationships/image" Target="../media/image36.png"/><Relationship Id="rId26" Type="http://schemas.openxmlformats.org/officeDocument/2006/relationships/customXml" Target="../ink/ink33.xml"/><Relationship Id="rId25" Type="http://schemas.openxmlformats.org/officeDocument/2006/relationships/image" Target="../media/image35.png"/><Relationship Id="rId24" Type="http://schemas.openxmlformats.org/officeDocument/2006/relationships/customXml" Target="../ink/ink32.xml"/><Relationship Id="rId23" Type="http://schemas.openxmlformats.org/officeDocument/2006/relationships/image" Target="../media/image34.png"/><Relationship Id="rId22" Type="http://schemas.openxmlformats.org/officeDocument/2006/relationships/customXml" Target="../ink/ink31.xml"/><Relationship Id="rId21" Type="http://schemas.openxmlformats.org/officeDocument/2006/relationships/image" Target="../media/image33.png"/><Relationship Id="rId20" Type="http://schemas.openxmlformats.org/officeDocument/2006/relationships/customXml" Target="../ink/ink30.xml"/><Relationship Id="rId2" Type="http://schemas.openxmlformats.org/officeDocument/2006/relationships/customXml" Target="../ink/ink21.xml"/><Relationship Id="rId19" Type="http://schemas.openxmlformats.org/officeDocument/2006/relationships/image" Target="../media/image32.png"/><Relationship Id="rId189" Type="http://schemas.openxmlformats.org/officeDocument/2006/relationships/notesSlide" Target="../notesSlides/notesSlide3.xml"/><Relationship Id="rId188" Type="http://schemas.openxmlformats.org/officeDocument/2006/relationships/slideLayout" Target="../slideLayouts/slideLayout1.xml"/><Relationship Id="rId187" Type="http://schemas.openxmlformats.org/officeDocument/2006/relationships/image" Target="../media/image115.png"/><Relationship Id="rId186" Type="http://schemas.openxmlformats.org/officeDocument/2006/relationships/customXml" Target="../ink/ink113.xml"/><Relationship Id="rId185" Type="http://schemas.openxmlformats.org/officeDocument/2006/relationships/image" Target="../media/image114.png"/><Relationship Id="rId184" Type="http://schemas.openxmlformats.org/officeDocument/2006/relationships/customXml" Target="../ink/ink112.xml"/><Relationship Id="rId183" Type="http://schemas.openxmlformats.org/officeDocument/2006/relationships/image" Target="../media/image113.png"/><Relationship Id="rId182" Type="http://schemas.openxmlformats.org/officeDocument/2006/relationships/customXml" Target="../ink/ink111.xml"/><Relationship Id="rId181" Type="http://schemas.openxmlformats.org/officeDocument/2006/relationships/image" Target="../media/image112.png"/><Relationship Id="rId180" Type="http://schemas.openxmlformats.org/officeDocument/2006/relationships/customXml" Target="../ink/ink110.xml"/><Relationship Id="rId18" Type="http://schemas.openxmlformats.org/officeDocument/2006/relationships/customXml" Target="../ink/ink29.xml"/><Relationship Id="rId179" Type="http://schemas.openxmlformats.org/officeDocument/2006/relationships/image" Target="../media/image111.png"/><Relationship Id="rId178" Type="http://schemas.openxmlformats.org/officeDocument/2006/relationships/customXml" Target="../ink/ink109.xml"/><Relationship Id="rId177" Type="http://schemas.openxmlformats.org/officeDocument/2006/relationships/image" Target="../media/image110.png"/><Relationship Id="rId176" Type="http://schemas.openxmlformats.org/officeDocument/2006/relationships/customXml" Target="../ink/ink108.xml"/><Relationship Id="rId175" Type="http://schemas.openxmlformats.org/officeDocument/2006/relationships/image" Target="../media/image109.png"/><Relationship Id="rId174" Type="http://schemas.openxmlformats.org/officeDocument/2006/relationships/customXml" Target="../ink/ink107.xml"/><Relationship Id="rId173" Type="http://schemas.openxmlformats.org/officeDocument/2006/relationships/image" Target="../media/image108.png"/><Relationship Id="rId172" Type="http://schemas.openxmlformats.org/officeDocument/2006/relationships/customXml" Target="../ink/ink106.xml"/><Relationship Id="rId171" Type="http://schemas.openxmlformats.org/officeDocument/2006/relationships/image" Target="../media/image107.png"/><Relationship Id="rId170" Type="http://schemas.openxmlformats.org/officeDocument/2006/relationships/customXml" Target="../ink/ink105.xml"/><Relationship Id="rId17" Type="http://schemas.openxmlformats.org/officeDocument/2006/relationships/image" Target="../media/image31.png"/><Relationship Id="rId169" Type="http://schemas.openxmlformats.org/officeDocument/2006/relationships/image" Target="../media/image106.png"/><Relationship Id="rId168" Type="http://schemas.openxmlformats.org/officeDocument/2006/relationships/customXml" Target="../ink/ink104.xml"/><Relationship Id="rId167" Type="http://schemas.openxmlformats.org/officeDocument/2006/relationships/image" Target="../media/image105.png"/><Relationship Id="rId166" Type="http://schemas.openxmlformats.org/officeDocument/2006/relationships/customXml" Target="../ink/ink103.xml"/><Relationship Id="rId165" Type="http://schemas.openxmlformats.org/officeDocument/2006/relationships/image" Target="../media/image104.png"/><Relationship Id="rId164" Type="http://schemas.openxmlformats.org/officeDocument/2006/relationships/customXml" Target="../ink/ink102.xml"/><Relationship Id="rId163" Type="http://schemas.openxmlformats.org/officeDocument/2006/relationships/image" Target="../media/image103.png"/><Relationship Id="rId162" Type="http://schemas.openxmlformats.org/officeDocument/2006/relationships/customXml" Target="../ink/ink101.xml"/><Relationship Id="rId161" Type="http://schemas.openxmlformats.org/officeDocument/2006/relationships/image" Target="../media/image102.png"/><Relationship Id="rId160" Type="http://schemas.openxmlformats.org/officeDocument/2006/relationships/customXml" Target="../ink/ink100.xml"/><Relationship Id="rId16" Type="http://schemas.openxmlformats.org/officeDocument/2006/relationships/customXml" Target="../ink/ink28.xml"/><Relationship Id="rId159" Type="http://schemas.openxmlformats.org/officeDocument/2006/relationships/image" Target="../media/image101.png"/><Relationship Id="rId158" Type="http://schemas.openxmlformats.org/officeDocument/2006/relationships/customXml" Target="../ink/ink99.xml"/><Relationship Id="rId157" Type="http://schemas.openxmlformats.org/officeDocument/2006/relationships/image" Target="../media/image100.png"/><Relationship Id="rId156" Type="http://schemas.openxmlformats.org/officeDocument/2006/relationships/customXml" Target="../ink/ink98.xml"/><Relationship Id="rId155" Type="http://schemas.openxmlformats.org/officeDocument/2006/relationships/image" Target="../media/image99.png"/><Relationship Id="rId154" Type="http://schemas.openxmlformats.org/officeDocument/2006/relationships/customXml" Target="../ink/ink97.xml"/><Relationship Id="rId153" Type="http://schemas.openxmlformats.org/officeDocument/2006/relationships/image" Target="../media/image21.png"/><Relationship Id="rId152" Type="http://schemas.openxmlformats.org/officeDocument/2006/relationships/customXml" Target="../ink/ink96.xml"/><Relationship Id="rId151" Type="http://schemas.openxmlformats.org/officeDocument/2006/relationships/image" Target="../media/image98.png"/><Relationship Id="rId150" Type="http://schemas.openxmlformats.org/officeDocument/2006/relationships/customXml" Target="../ink/ink95.xml"/><Relationship Id="rId15" Type="http://schemas.openxmlformats.org/officeDocument/2006/relationships/image" Target="../media/image30.png"/><Relationship Id="rId149" Type="http://schemas.openxmlformats.org/officeDocument/2006/relationships/image" Target="../media/image97.png"/><Relationship Id="rId148" Type="http://schemas.openxmlformats.org/officeDocument/2006/relationships/customXml" Target="../ink/ink94.xml"/><Relationship Id="rId147" Type="http://schemas.openxmlformats.org/officeDocument/2006/relationships/image" Target="../media/image96.png"/><Relationship Id="rId146" Type="http://schemas.openxmlformats.org/officeDocument/2006/relationships/customXml" Target="../ink/ink93.xml"/><Relationship Id="rId145" Type="http://schemas.openxmlformats.org/officeDocument/2006/relationships/image" Target="../media/image95.png"/><Relationship Id="rId144" Type="http://schemas.openxmlformats.org/officeDocument/2006/relationships/customXml" Target="../ink/ink92.xml"/><Relationship Id="rId143" Type="http://schemas.openxmlformats.org/officeDocument/2006/relationships/image" Target="../media/image94.png"/><Relationship Id="rId142" Type="http://schemas.openxmlformats.org/officeDocument/2006/relationships/customXml" Target="../ink/ink91.xml"/><Relationship Id="rId141" Type="http://schemas.openxmlformats.org/officeDocument/2006/relationships/image" Target="../media/image93.png"/><Relationship Id="rId140" Type="http://schemas.openxmlformats.org/officeDocument/2006/relationships/customXml" Target="../ink/ink90.xml"/><Relationship Id="rId14" Type="http://schemas.openxmlformats.org/officeDocument/2006/relationships/customXml" Target="../ink/ink27.xml"/><Relationship Id="rId139" Type="http://schemas.openxmlformats.org/officeDocument/2006/relationships/image" Target="../media/image92.png"/><Relationship Id="rId138" Type="http://schemas.openxmlformats.org/officeDocument/2006/relationships/customXml" Target="../ink/ink89.xml"/><Relationship Id="rId137" Type="http://schemas.openxmlformats.org/officeDocument/2006/relationships/image" Target="../media/image91.png"/><Relationship Id="rId136" Type="http://schemas.openxmlformats.org/officeDocument/2006/relationships/customXml" Target="../ink/ink88.xml"/><Relationship Id="rId135" Type="http://schemas.openxmlformats.org/officeDocument/2006/relationships/image" Target="../media/image90.png"/><Relationship Id="rId134" Type="http://schemas.openxmlformats.org/officeDocument/2006/relationships/customXml" Target="../ink/ink87.xml"/><Relationship Id="rId133" Type="http://schemas.openxmlformats.org/officeDocument/2006/relationships/image" Target="../media/image89.png"/><Relationship Id="rId132" Type="http://schemas.openxmlformats.org/officeDocument/2006/relationships/customXml" Target="../ink/ink86.xml"/><Relationship Id="rId131" Type="http://schemas.openxmlformats.org/officeDocument/2006/relationships/image" Target="../media/image88.png"/><Relationship Id="rId130" Type="http://schemas.openxmlformats.org/officeDocument/2006/relationships/customXml" Target="../ink/ink85.xml"/><Relationship Id="rId13" Type="http://schemas.openxmlformats.org/officeDocument/2006/relationships/image" Target="../media/image29.png"/><Relationship Id="rId129" Type="http://schemas.openxmlformats.org/officeDocument/2006/relationships/image" Target="../media/image87.png"/><Relationship Id="rId128" Type="http://schemas.openxmlformats.org/officeDocument/2006/relationships/customXml" Target="../ink/ink84.xml"/><Relationship Id="rId127" Type="http://schemas.openxmlformats.org/officeDocument/2006/relationships/image" Target="../media/image86.png"/><Relationship Id="rId126" Type="http://schemas.openxmlformats.org/officeDocument/2006/relationships/customXml" Target="../ink/ink83.xml"/><Relationship Id="rId125" Type="http://schemas.openxmlformats.org/officeDocument/2006/relationships/image" Target="../media/image85.png"/><Relationship Id="rId124" Type="http://schemas.openxmlformats.org/officeDocument/2006/relationships/customXml" Target="../ink/ink82.xml"/><Relationship Id="rId123" Type="http://schemas.openxmlformats.org/officeDocument/2006/relationships/image" Target="../media/image84.png"/><Relationship Id="rId122" Type="http://schemas.openxmlformats.org/officeDocument/2006/relationships/customXml" Target="../ink/ink81.xml"/><Relationship Id="rId121" Type="http://schemas.openxmlformats.org/officeDocument/2006/relationships/image" Target="../media/image83.png"/><Relationship Id="rId120" Type="http://schemas.openxmlformats.org/officeDocument/2006/relationships/customXml" Target="../ink/ink80.xml"/><Relationship Id="rId12" Type="http://schemas.openxmlformats.org/officeDocument/2006/relationships/customXml" Target="../ink/ink26.xml"/><Relationship Id="rId119" Type="http://schemas.openxmlformats.org/officeDocument/2006/relationships/image" Target="../media/image82.png"/><Relationship Id="rId118" Type="http://schemas.openxmlformats.org/officeDocument/2006/relationships/customXml" Target="../ink/ink79.xml"/><Relationship Id="rId117" Type="http://schemas.openxmlformats.org/officeDocument/2006/relationships/image" Target="../media/image81.png"/><Relationship Id="rId116" Type="http://schemas.openxmlformats.org/officeDocument/2006/relationships/customXml" Target="../ink/ink78.xml"/><Relationship Id="rId115" Type="http://schemas.openxmlformats.org/officeDocument/2006/relationships/image" Target="../media/image80.png"/><Relationship Id="rId114" Type="http://schemas.openxmlformats.org/officeDocument/2006/relationships/customXml" Target="../ink/ink77.xml"/><Relationship Id="rId113" Type="http://schemas.openxmlformats.org/officeDocument/2006/relationships/image" Target="../media/image79.png"/><Relationship Id="rId112" Type="http://schemas.openxmlformats.org/officeDocument/2006/relationships/customXml" Target="../ink/ink76.xml"/><Relationship Id="rId111" Type="http://schemas.openxmlformats.org/officeDocument/2006/relationships/image" Target="../media/image78.png"/><Relationship Id="rId110" Type="http://schemas.openxmlformats.org/officeDocument/2006/relationships/customXml" Target="../ink/ink75.xml"/><Relationship Id="rId11" Type="http://schemas.openxmlformats.org/officeDocument/2006/relationships/image" Target="../media/image28.png"/><Relationship Id="rId109" Type="http://schemas.openxmlformats.org/officeDocument/2006/relationships/image" Target="../media/image77.png"/><Relationship Id="rId108" Type="http://schemas.openxmlformats.org/officeDocument/2006/relationships/customXml" Target="../ink/ink74.xml"/><Relationship Id="rId107" Type="http://schemas.openxmlformats.org/officeDocument/2006/relationships/image" Target="../media/image76.png"/><Relationship Id="rId106" Type="http://schemas.openxmlformats.org/officeDocument/2006/relationships/customXml" Target="../ink/ink73.xml"/><Relationship Id="rId105" Type="http://schemas.openxmlformats.org/officeDocument/2006/relationships/image" Target="../media/image75.png"/><Relationship Id="rId104" Type="http://schemas.openxmlformats.org/officeDocument/2006/relationships/customXml" Target="../ink/ink72.xml"/><Relationship Id="rId103" Type="http://schemas.openxmlformats.org/officeDocument/2006/relationships/image" Target="../media/image74.png"/><Relationship Id="rId102" Type="http://schemas.openxmlformats.org/officeDocument/2006/relationships/customXml" Target="../ink/ink71.xml"/><Relationship Id="rId101" Type="http://schemas.openxmlformats.org/officeDocument/2006/relationships/image" Target="../media/image73.png"/><Relationship Id="rId100" Type="http://schemas.openxmlformats.org/officeDocument/2006/relationships/customXml" Target="../ink/ink70.xml"/><Relationship Id="rId10" Type="http://schemas.openxmlformats.org/officeDocument/2006/relationships/customXml" Target="../ink/ink25.xml"/><Relationship Id="rId1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12.png"/><Relationship Id="rId8" Type="http://schemas.openxmlformats.org/officeDocument/2006/relationships/customXml" Target="../ink/ink2661.xml"/><Relationship Id="rId7" Type="http://schemas.openxmlformats.org/officeDocument/2006/relationships/image" Target="../media/image2611.png"/><Relationship Id="rId6" Type="http://schemas.openxmlformats.org/officeDocument/2006/relationships/customXml" Target="../ink/ink2660.xml"/><Relationship Id="rId5" Type="http://schemas.openxmlformats.org/officeDocument/2006/relationships/image" Target="../media/image2610.png"/><Relationship Id="rId47" Type="http://schemas.openxmlformats.org/officeDocument/2006/relationships/notesSlide" Target="../notesSlides/notesSlide30.xml"/><Relationship Id="rId46" Type="http://schemas.openxmlformats.org/officeDocument/2006/relationships/slideLayout" Target="../slideLayouts/slideLayout1.xml"/><Relationship Id="rId45" Type="http://schemas.openxmlformats.org/officeDocument/2006/relationships/image" Target="../media/image1608.png"/><Relationship Id="rId44" Type="http://schemas.openxmlformats.org/officeDocument/2006/relationships/customXml" Target="../ink/ink2679.xml"/><Relationship Id="rId43" Type="http://schemas.openxmlformats.org/officeDocument/2006/relationships/image" Target="../media/image2629.png"/><Relationship Id="rId42" Type="http://schemas.openxmlformats.org/officeDocument/2006/relationships/customXml" Target="../ink/ink2678.xml"/><Relationship Id="rId41" Type="http://schemas.openxmlformats.org/officeDocument/2006/relationships/image" Target="../media/image2628.png"/><Relationship Id="rId40" Type="http://schemas.openxmlformats.org/officeDocument/2006/relationships/customXml" Target="../ink/ink2677.xml"/><Relationship Id="rId4" Type="http://schemas.openxmlformats.org/officeDocument/2006/relationships/customXml" Target="../ink/ink2659.xml"/><Relationship Id="rId39" Type="http://schemas.openxmlformats.org/officeDocument/2006/relationships/image" Target="../media/image2627.png"/><Relationship Id="rId38" Type="http://schemas.openxmlformats.org/officeDocument/2006/relationships/customXml" Target="../ink/ink2676.xml"/><Relationship Id="rId37" Type="http://schemas.openxmlformats.org/officeDocument/2006/relationships/image" Target="../media/image2626.png"/><Relationship Id="rId36" Type="http://schemas.openxmlformats.org/officeDocument/2006/relationships/customXml" Target="../ink/ink2675.xml"/><Relationship Id="rId35" Type="http://schemas.openxmlformats.org/officeDocument/2006/relationships/image" Target="../media/image2625.png"/><Relationship Id="rId34" Type="http://schemas.openxmlformats.org/officeDocument/2006/relationships/customXml" Target="../ink/ink2674.xml"/><Relationship Id="rId33" Type="http://schemas.openxmlformats.org/officeDocument/2006/relationships/image" Target="../media/image2624.png"/><Relationship Id="rId32" Type="http://schemas.openxmlformats.org/officeDocument/2006/relationships/customXml" Target="../ink/ink2673.xml"/><Relationship Id="rId31" Type="http://schemas.openxmlformats.org/officeDocument/2006/relationships/image" Target="../media/image2623.png"/><Relationship Id="rId30" Type="http://schemas.openxmlformats.org/officeDocument/2006/relationships/customXml" Target="../ink/ink2672.xml"/><Relationship Id="rId3" Type="http://schemas.openxmlformats.org/officeDocument/2006/relationships/image" Target="../media/image2609.png"/><Relationship Id="rId29" Type="http://schemas.openxmlformats.org/officeDocument/2006/relationships/image" Target="../media/image2622.png"/><Relationship Id="rId28" Type="http://schemas.openxmlformats.org/officeDocument/2006/relationships/customXml" Target="../ink/ink2671.xml"/><Relationship Id="rId27" Type="http://schemas.openxmlformats.org/officeDocument/2006/relationships/image" Target="../media/image2621.png"/><Relationship Id="rId26" Type="http://schemas.openxmlformats.org/officeDocument/2006/relationships/customXml" Target="../ink/ink2670.xml"/><Relationship Id="rId25" Type="http://schemas.openxmlformats.org/officeDocument/2006/relationships/image" Target="../media/image2620.png"/><Relationship Id="rId24" Type="http://schemas.openxmlformats.org/officeDocument/2006/relationships/customXml" Target="../ink/ink2669.xml"/><Relationship Id="rId23" Type="http://schemas.openxmlformats.org/officeDocument/2006/relationships/image" Target="../media/image2619.png"/><Relationship Id="rId22" Type="http://schemas.openxmlformats.org/officeDocument/2006/relationships/customXml" Target="../ink/ink2668.xml"/><Relationship Id="rId21" Type="http://schemas.openxmlformats.org/officeDocument/2006/relationships/image" Target="../media/image2618.png"/><Relationship Id="rId20" Type="http://schemas.openxmlformats.org/officeDocument/2006/relationships/customXml" Target="../ink/ink2667.xml"/><Relationship Id="rId2" Type="http://schemas.openxmlformats.org/officeDocument/2006/relationships/customXml" Target="../ink/ink2658.xml"/><Relationship Id="rId19" Type="http://schemas.openxmlformats.org/officeDocument/2006/relationships/image" Target="../media/image2617.png"/><Relationship Id="rId18" Type="http://schemas.openxmlformats.org/officeDocument/2006/relationships/customXml" Target="../ink/ink2666.xml"/><Relationship Id="rId17" Type="http://schemas.openxmlformats.org/officeDocument/2006/relationships/image" Target="../media/image2616.png"/><Relationship Id="rId16" Type="http://schemas.openxmlformats.org/officeDocument/2006/relationships/customXml" Target="../ink/ink2665.xml"/><Relationship Id="rId15" Type="http://schemas.openxmlformats.org/officeDocument/2006/relationships/image" Target="../media/image2615.png"/><Relationship Id="rId14" Type="http://schemas.openxmlformats.org/officeDocument/2006/relationships/customXml" Target="../ink/ink2664.xml"/><Relationship Id="rId13" Type="http://schemas.openxmlformats.org/officeDocument/2006/relationships/image" Target="../media/image2614.png"/><Relationship Id="rId12" Type="http://schemas.openxmlformats.org/officeDocument/2006/relationships/customXml" Target="../ink/ink2663.xml"/><Relationship Id="rId11" Type="http://schemas.openxmlformats.org/officeDocument/2006/relationships/image" Target="../media/image2613.png"/><Relationship Id="rId10" Type="http://schemas.openxmlformats.org/officeDocument/2006/relationships/customXml" Target="../ink/ink2662.xml"/><Relationship Id="rId1" Type="http://schemas.openxmlformats.org/officeDocument/2006/relationships/image" Target="../media/image2608.png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77.png"/><Relationship Id="rId98" Type="http://schemas.openxmlformats.org/officeDocument/2006/relationships/customXml" Target="../ink/ink2728.xml"/><Relationship Id="rId97" Type="http://schemas.openxmlformats.org/officeDocument/2006/relationships/image" Target="../media/image2676.png"/><Relationship Id="rId96" Type="http://schemas.openxmlformats.org/officeDocument/2006/relationships/customXml" Target="../ink/ink2727.xml"/><Relationship Id="rId95" Type="http://schemas.openxmlformats.org/officeDocument/2006/relationships/image" Target="../media/image2675.png"/><Relationship Id="rId94" Type="http://schemas.openxmlformats.org/officeDocument/2006/relationships/customXml" Target="../ink/ink2726.xml"/><Relationship Id="rId93" Type="http://schemas.openxmlformats.org/officeDocument/2006/relationships/image" Target="../media/image2674.png"/><Relationship Id="rId92" Type="http://schemas.openxmlformats.org/officeDocument/2006/relationships/customXml" Target="../ink/ink2725.xml"/><Relationship Id="rId91" Type="http://schemas.openxmlformats.org/officeDocument/2006/relationships/image" Target="../media/image2673.png"/><Relationship Id="rId90" Type="http://schemas.openxmlformats.org/officeDocument/2006/relationships/customXml" Target="../ink/ink2724.xml"/><Relationship Id="rId9" Type="http://schemas.openxmlformats.org/officeDocument/2006/relationships/image" Target="../media/image2634.png"/><Relationship Id="rId89" Type="http://schemas.openxmlformats.org/officeDocument/2006/relationships/image" Target="../media/image2672.png"/><Relationship Id="rId88" Type="http://schemas.openxmlformats.org/officeDocument/2006/relationships/customXml" Target="../ink/ink2723.xml"/><Relationship Id="rId87" Type="http://schemas.openxmlformats.org/officeDocument/2006/relationships/image" Target="../media/image2671.png"/><Relationship Id="rId86" Type="http://schemas.openxmlformats.org/officeDocument/2006/relationships/customXml" Target="../ink/ink2722.xml"/><Relationship Id="rId85" Type="http://schemas.openxmlformats.org/officeDocument/2006/relationships/image" Target="../media/image2670.png"/><Relationship Id="rId84" Type="http://schemas.openxmlformats.org/officeDocument/2006/relationships/customXml" Target="../ink/ink2721.xml"/><Relationship Id="rId83" Type="http://schemas.openxmlformats.org/officeDocument/2006/relationships/image" Target="../media/image2669.png"/><Relationship Id="rId82" Type="http://schemas.openxmlformats.org/officeDocument/2006/relationships/customXml" Target="../ink/ink2720.xml"/><Relationship Id="rId81" Type="http://schemas.openxmlformats.org/officeDocument/2006/relationships/image" Target="../media/image2668.png"/><Relationship Id="rId80" Type="http://schemas.openxmlformats.org/officeDocument/2006/relationships/customXml" Target="../ink/ink2719.xml"/><Relationship Id="rId8" Type="http://schemas.openxmlformats.org/officeDocument/2006/relationships/customXml" Target="../ink/ink2683.xml"/><Relationship Id="rId79" Type="http://schemas.openxmlformats.org/officeDocument/2006/relationships/image" Target="../media/image2667.png"/><Relationship Id="rId78" Type="http://schemas.openxmlformats.org/officeDocument/2006/relationships/customXml" Target="../ink/ink2718.xml"/><Relationship Id="rId77" Type="http://schemas.openxmlformats.org/officeDocument/2006/relationships/image" Target="../media/image2666.png"/><Relationship Id="rId76" Type="http://schemas.openxmlformats.org/officeDocument/2006/relationships/customXml" Target="../ink/ink2717.xml"/><Relationship Id="rId75" Type="http://schemas.openxmlformats.org/officeDocument/2006/relationships/image" Target="../media/image1608.png"/><Relationship Id="rId74" Type="http://schemas.openxmlformats.org/officeDocument/2006/relationships/customXml" Target="../ink/ink2716.xml"/><Relationship Id="rId73" Type="http://schemas.openxmlformats.org/officeDocument/2006/relationships/image" Target="../media/image2665.png"/><Relationship Id="rId72" Type="http://schemas.openxmlformats.org/officeDocument/2006/relationships/customXml" Target="../ink/ink2715.xml"/><Relationship Id="rId71" Type="http://schemas.openxmlformats.org/officeDocument/2006/relationships/image" Target="../media/image2664.png"/><Relationship Id="rId70" Type="http://schemas.openxmlformats.org/officeDocument/2006/relationships/customXml" Target="../ink/ink2714.xml"/><Relationship Id="rId7" Type="http://schemas.openxmlformats.org/officeDocument/2006/relationships/image" Target="../media/image2633.png"/><Relationship Id="rId69" Type="http://schemas.openxmlformats.org/officeDocument/2006/relationships/image" Target="../media/image2663.png"/><Relationship Id="rId68" Type="http://schemas.openxmlformats.org/officeDocument/2006/relationships/customXml" Target="../ink/ink2713.xml"/><Relationship Id="rId67" Type="http://schemas.openxmlformats.org/officeDocument/2006/relationships/image" Target="../media/image2662.png"/><Relationship Id="rId66" Type="http://schemas.openxmlformats.org/officeDocument/2006/relationships/customXml" Target="../ink/ink2712.xml"/><Relationship Id="rId65" Type="http://schemas.openxmlformats.org/officeDocument/2006/relationships/image" Target="../media/image2661.png"/><Relationship Id="rId64" Type="http://schemas.openxmlformats.org/officeDocument/2006/relationships/customXml" Target="../ink/ink2711.xml"/><Relationship Id="rId63" Type="http://schemas.openxmlformats.org/officeDocument/2006/relationships/image" Target="../media/image2660.png"/><Relationship Id="rId626" Type="http://schemas.openxmlformats.org/officeDocument/2006/relationships/notesSlide" Target="../notesSlides/notesSlide31.xml"/><Relationship Id="rId625" Type="http://schemas.openxmlformats.org/officeDocument/2006/relationships/slideLayout" Target="../slideLayouts/slideLayout1.xml"/><Relationship Id="rId624" Type="http://schemas.openxmlformats.org/officeDocument/2006/relationships/customXml" Target="../ink/ink2992.xml"/><Relationship Id="rId623" Type="http://schemas.openxmlformats.org/officeDocument/2006/relationships/image" Target="../media/image2936.png"/><Relationship Id="rId622" Type="http://schemas.openxmlformats.org/officeDocument/2006/relationships/customXml" Target="../ink/ink2991.xml"/><Relationship Id="rId621" Type="http://schemas.openxmlformats.org/officeDocument/2006/relationships/image" Target="../media/image2935.png"/><Relationship Id="rId620" Type="http://schemas.openxmlformats.org/officeDocument/2006/relationships/customXml" Target="../ink/ink2990.xml"/><Relationship Id="rId62" Type="http://schemas.openxmlformats.org/officeDocument/2006/relationships/customXml" Target="../ink/ink2710.xml"/><Relationship Id="rId619" Type="http://schemas.openxmlformats.org/officeDocument/2006/relationships/image" Target="../media/image2934.png"/><Relationship Id="rId618" Type="http://schemas.openxmlformats.org/officeDocument/2006/relationships/customXml" Target="../ink/ink2989.xml"/><Relationship Id="rId617" Type="http://schemas.openxmlformats.org/officeDocument/2006/relationships/image" Target="../media/image2933.png"/><Relationship Id="rId616" Type="http://schemas.openxmlformats.org/officeDocument/2006/relationships/customXml" Target="../ink/ink2988.xml"/><Relationship Id="rId615" Type="http://schemas.openxmlformats.org/officeDocument/2006/relationships/image" Target="../media/image2932.png"/><Relationship Id="rId614" Type="http://schemas.openxmlformats.org/officeDocument/2006/relationships/customXml" Target="../ink/ink2987.xml"/><Relationship Id="rId613" Type="http://schemas.openxmlformats.org/officeDocument/2006/relationships/image" Target="../media/image2931.png"/><Relationship Id="rId612" Type="http://schemas.openxmlformats.org/officeDocument/2006/relationships/customXml" Target="../ink/ink2986.xml"/><Relationship Id="rId611" Type="http://schemas.openxmlformats.org/officeDocument/2006/relationships/image" Target="../media/image2930.png"/><Relationship Id="rId610" Type="http://schemas.openxmlformats.org/officeDocument/2006/relationships/customXml" Target="../ink/ink2985.xml"/><Relationship Id="rId61" Type="http://schemas.openxmlformats.org/officeDocument/2006/relationships/image" Target="../media/image2659.png"/><Relationship Id="rId609" Type="http://schemas.openxmlformats.org/officeDocument/2006/relationships/image" Target="../media/image2929.png"/><Relationship Id="rId608" Type="http://schemas.openxmlformats.org/officeDocument/2006/relationships/customXml" Target="../ink/ink2984.xml"/><Relationship Id="rId607" Type="http://schemas.openxmlformats.org/officeDocument/2006/relationships/image" Target="../media/image2928.png"/><Relationship Id="rId606" Type="http://schemas.openxmlformats.org/officeDocument/2006/relationships/customXml" Target="../ink/ink2983.xml"/><Relationship Id="rId605" Type="http://schemas.openxmlformats.org/officeDocument/2006/relationships/image" Target="../media/image2927.png"/><Relationship Id="rId604" Type="http://schemas.openxmlformats.org/officeDocument/2006/relationships/customXml" Target="../ink/ink2982.xml"/><Relationship Id="rId603" Type="http://schemas.openxmlformats.org/officeDocument/2006/relationships/image" Target="../media/image2926.png"/><Relationship Id="rId602" Type="http://schemas.openxmlformats.org/officeDocument/2006/relationships/customXml" Target="../ink/ink2981.xml"/><Relationship Id="rId601" Type="http://schemas.openxmlformats.org/officeDocument/2006/relationships/image" Target="../media/image2925.png"/><Relationship Id="rId600" Type="http://schemas.openxmlformats.org/officeDocument/2006/relationships/customXml" Target="../ink/ink2980.xml"/><Relationship Id="rId60" Type="http://schemas.openxmlformats.org/officeDocument/2006/relationships/customXml" Target="../ink/ink2709.xml"/><Relationship Id="rId6" Type="http://schemas.openxmlformats.org/officeDocument/2006/relationships/customXml" Target="../ink/ink2682.xml"/><Relationship Id="rId599" Type="http://schemas.openxmlformats.org/officeDocument/2006/relationships/image" Target="../media/image2924.png"/><Relationship Id="rId598" Type="http://schemas.openxmlformats.org/officeDocument/2006/relationships/customXml" Target="../ink/ink2979.xml"/><Relationship Id="rId597" Type="http://schemas.openxmlformats.org/officeDocument/2006/relationships/image" Target="../media/image2923.png"/><Relationship Id="rId596" Type="http://schemas.openxmlformats.org/officeDocument/2006/relationships/customXml" Target="../ink/ink2978.xml"/><Relationship Id="rId595" Type="http://schemas.openxmlformats.org/officeDocument/2006/relationships/image" Target="../media/image2922.png"/><Relationship Id="rId594" Type="http://schemas.openxmlformats.org/officeDocument/2006/relationships/customXml" Target="../ink/ink2977.xml"/><Relationship Id="rId593" Type="http://schemas.openxmlformats.org/officeDocument/2006/relationships/image" Target="../media/image2921.png"/><Relationship Id="rId592" Type="http://schemas.openxmlformats.org/officeDocument/2006/relationships/customXml" Target="../ink/ink2976.xml"/><Relationship Id="rId591" Type="http://schemas.openxmlformats.org/officeDocument/2006/relationships/image" Target="../media/image2920.png"/><Relationship Id="rId590" Type="http://schemas.openxmlformats.org/officeDocument/2006/relationships/customXml" Target="../ink/ink2975.xml"/><Relationship Id="rId59" Type="http://schemas.openxmlformats.org/officeDocument/2006/relationships/image" Target="../media/image2658.png"/><Relationship Id="rId589" Type="http://schemas.openxmlformats.org/officeDocument/2006/relationships/image" Target="../media/image2919.png"/><Relationship Id="rId588" Type="http://schemas.openxmlformats.org/officeDocument/2006/relationships/customXml" Target="../ink/ink2974.xml"/><Relationship Id="rId587" Type="http://schemas.openxmlformats.org/officeDocument/2006/relationships/image" Target="../media/image2918.png"/><Relationship Id="rId586" Type="http://schemas.openxmlformats.org/officeDocument/2006/relationships/customXml" Target="../ink/ink2973.xml"/><Relationship Id="rId585" Type="http://schemas.openxmlformats.org/officeDocument/2006/relationships/image" Target="../media/image2917.png"/><Relationship Id="rId584" Type="http://schemas.openxmlformats.org/officeDocument/2006/relationships/customXml" Target="../ink/ink2972.xml"/><Relationship Id="rId583" Type="http://schemas.openxmlformats.org/officeDocument/2006/relationships/image" Target="../media/image2916.png"/><Relationship Id="rId582" Type="http://schemas.openxmlformats.org/officeDocument/2006/relationships/customXml" Target="../ink/ink2971.xml"/><Relationship Id="rId581" Type="http://schemas.openxmlformats.org/officeDocument/2006/relationships/image" Target="../media/image2915.png"/><Relationship Id="rId580" Type="http://schemas.openxmlformats.org/officeDocument/2006/relationships/customXml" Target="../ink/ink2970.xml"/><Relationship Id="rId58" Type="http://schemas.openxmlformats.org/officeDocument/2006/relationships/customXml" Target="../ink/ink2708.xml"/><Relationship Id="rId579" Type="http://schemas.openxmlformats.org/officeDocument/2006/relationships/customXml" Target="../ink/ink2969.xml"/><Relationship Id="rId578" Type="http://schemas.openxmlformats.org/officeDocument/2006/relationships/image" Target="../media/image2914.png"/><Relationship Id="rId577" Type="http://schemas.openxmlformats.org/officeDocument/2006/relationships/customXml" Target="../ink/ink2968.xml"/><Relationship Id="rId576" Type="http://schemas.openxmlformats.org/officeDocument/2006/relationships/image" Target="../media/image2913.png"/><Relationship Id="rId575" Type="http://schemas.openxmlformats.org/officeDocument/2006/relationships/customXml" Target="../ink/ink2967.xml"/><Relationship Id="rId574" Type="http://schemas.openxmlformats.org/officeDocument/2006/relationships/image" Target="../media/image2912.png"/><Relationship Id="rId573" Type="http://schemas.openxmlformats.org/officeDocument/2006/relationships/customXml" Target="../ink/ink2966.xml"/><Relationship Id="rId572" Type="http://schemas.openxmlformats.org/officeDocument/2006/relationships/image" Target="../media/image2911.png"/><Relationship Id="rId571" Type="http://schemas.openxmlformats.org/officeDocument/2006/relationships/customXml" Target="../ink/ink2965.xml"/><Relationship Id="rId570" Type="http://schemas.openxmlformats.org/officeDocument/2006/relationships/image" Target="../media/image2910.png"/><Relationship Id="rId57" Type="http://schemas.openxmlformats.org/officeDocument/2006/relationships/image" Target="../media/image2657.png"/><Relationship Id="rId569" Type="http://schemas.openxmlformats.org/officeDocument/2006/relationships/customXml" Target="../ink/ink2964.xml"/><Relationship Id="rId568" Type="http://schemas.openxmlformats.org/officeDocument/2006/relationships/image" Target="../media/image2909.png"/><Relationship Id="rId567" Type="http://schemas.openxmlformats.org/officeDocument/2006/relationships/customXml" Target="../ink/ink2963.xml"/><Relationship Id="rId566" Type="http://schemas.openxmlformats.org/officeDocument/2006/relationships/image" Target="../media/image2908.png"/><Relationship Id="rId565" Type="http://schemas.openxmlformats.org/officeDocument/2006/relationships/customXml" Target="../ink/ink2962.xml"/><Relationship Id="rId564" Type="http://schemas.openxmlformats.org/officeDocument/2006/relationships/image" Target="../media/image2907.png"/><Relationship Id="rId563" Type="http://schemas.openxmlformats.org/officeDocument/2006/relationships/customXml" Target="../ink/ink2961.xml"/><Relationship Id="rId562" Type="http://schemas.openxmlformats.org/officeDocument/2006/relationships/image" Target="../media/image2906.png"/><Relationship Id="rId561" Type="http://schemas.openxmlformats.org/officeDocument/2006/relationships/customXml" Target="../ink/ink2960.xml"/><Relationship Id="rId560" Type="http://schemas.openxmlformats.org/officeDocument/2006/relationships/image" Target="../media/image2905.png"/><Relationship Id="rId56" Type="http://schemas.openxmlformats.org/officeDocument/2006/relationships/customXml" Target="../ink/ink2707.xml"/><Relationship Id="rId559" Type="http://schemas.openxmlformats.org/officeDocument/2006/relationships/customXml" Target="../ink/ink2959.xml"/><Relationship Id="rId558" Type="http://schemas.openxmlformats.org/officeDocument/2006/relationships/image" Target="../media/image2904.png"/><Relationship Id="rId557" Type="http://schemas.openxmlformats.org/officeDocument/2006/relationships/customXml" Target="../ink/ink2958.xml"/><Relationship Id="rId556" Type="http://schemas.openxmlformats.org/officeDocument/2006/relationships/image" Target="../media/image2903.png"/><Relationship Id="rId555" Type="http://schemas.openxmlformats.org/officeDocument/2006/relationships/customXml" Target="../ink/ink2957.xml"/><Relationship Id="rId554" Type="http://schemas.openxmlformats.org/officeDocument/2006/relationships/image" Target="../media/image2902.png"/><Relationship Id="rId553" Type="http://schemas.openxmlformats.org/officeDocument/2006/relationships/customXml" Target="../ink/ink2956.xml"/><Relationship Id="rId552" Type="http://schemas.openxmlformats.org/officeDocument/2006/relationships/image" Target="../media/image2901.png"/><Relationship Id="rId551" Type="http://schemas.openxmlformats.org/officeDocument/2006/relationships/customXml" Target="../ink/ink2955.xml"/><Relationship Id="rId550" Type="http://schemas.openxmlformats.org/officeDocument/2006/relationships/image" Target="../media/image2900.png"/><Relationship Id="rId55" Type="http://schemas.openxmlformats.org/officeDocument/2006/relationships/image" Target="../media/image2656.png"/><Relationship Id="rId549" Type="http://schemas.openxmlformats.org/officeDocument/2006/relationships/customXml" Target="../ink/ink2954.xml"/><Relationship Id="rId548" Type="http://schemas.openxmlformats.org/officeDocument/2006/relationships/image" Target="../media/image2899.png"/><Relationship Id="rId547" Type="http://schemas.openxmlformats.org/officeDocument/2006/relationships/customXml" Target="../ink/ink2953.xml"/><Relationship Id="rId546" Type="http://schemas.openxmlformats.org/officeDocument/2006/relationships/image" Target="../media/image2898.png"/><Relationship Id="rId545" Type="http://schemas.openxmlformats.org/officeDocument/2006/relationships/customXml" Target="../ink/ink2952.xml"/><Relationship Id="rId544" Type="http://schemas.openxmlformats.org/officeDocument/2006/relationships/image" Target="../media/image2897.png"/><Relationship Id="rId543" Type="http://schemas.openxmlformats.org/officeDocument/2006/relationships/customXml" Target="../ink/ink2951.xml"/><Relationship Id="rId542" Type="http://schemas.openxmlformats.org/officeDocument/2006/relationships/image" Target="../media/image2896.png"/><Relationship Id="rId541" Type="http://schemas.openxmlformats.org/officeDocument/2006/relationships/customXml" Target="../ink/ink2950.xml"/><Relationship Id="rId540" Type="http://schemas.openxmlformats.org/officeDocument/2006/relationships/image" Target="../media/image2895.png"/><Relationship Id="rId54" Type="http://schemas.openxmlformats.org/officeDocument/2006/relationships/customXml" Target="../ink/ink2706.xml"/><Relationship Id="rId539" Type="http://schemas.openxmlformats.org/officeDocument/2006/relationships/customXml" Target="../ink/ink2949.xml"/><Relationship Id="rId538" Type="http://schemas.openxmlformats.org/officeDocument/2006/relationships/image" Target="../media/image2894.png"/><Relationship Id="rId537" Type="http://schemas.openxmlformats.org/officeDocument/2006/relationships/customXml" Target="../ink/ink2948.xml"/><Relationship Id="rId536" Type="http://schemas.openxmlformats.org/officeDocument/2006/relationships/image" Target="../media/image2893.png"/><Relationship Id="rId535" Type="http://schemas.openxmlformats.org/officeDocument/2006/relationships/customXml" Target="../ink/ink2947.xml"/><Relationship Id="rId534" Type="http://schemas.openxmlformats.org/officeDocument/2006/relationships/image" Target="../media/image2892.png"/><Relationship Id="rId533" Type="http://schemas.openxmlformats.org/officeDocument/2006/relationships/customXml" Target="../ink/ink2946.xml"/><Relationship Id="rId532" Type="http://schemas.openxmlformats.org/officeDocument/2006/relationships/image" Target="../media/image2891.png"/><Relationship Id="rId531" Type="http://schemas.openxmlformats.org/officeDocument/2006/relationships/customXml" Target="../ink/ink2945.xml"/><Relationship Id="rId530" Type="http://schemas.openxmlformats.org/officeDocument/2006/relationships/image" Target="../media/image2890.png"/><Relationship Id="rId53" Type="http://schemas.openxmlformats.org/officeDocument/2006/relationships/image" Target="../media/image2655.png"/><Relationship Id="rId529" Type="http://schemas.openxmlformats.org/officeDocument/2006/relationships/customXml" Target="../ink/ink2944.xml"/><Relationship Id="rId528" Type="http://schemas.openxmlformats.org/officeDocument/2006/relationships/image" Target="../media/image2889.png"/><Relationship Id="rId527" Type="http://schemas.openxmlformats.org/officeDocument/2006/relationships/customXml" Target="../ink/ink2943.xml"/><Relationship Id="rId526" Type="http://schemas.openxmlformats.org/officeDocument/2006/relationships/image" Target="../media/image2888.png"/><Relationship Id="rId525" Type="http://schemas.openxmlformats.org/officeDocument/2006/relationships/customXml" Target="../ink/ink2942.xml"/><Relationship Id="rId524" Type="http://schemas.openxmlformats.org/officeDocument/2006/relationships/image" Target="../media/image2887.png"/><Relationship Id="rId523" Type="http://schemas.openxmlformats.org/officeDocument/2006/relationships/customXml" Target="../ink/ink2941.xml"/><Relationship Id="rId522" Type="http://schemas.openxmlformats.org/officeDocument/2006/relationships/image" Target="../media/image2886.png"/><Relationship Id="rId521" Type="http://schemas.openxmlformats.org/officeDocument/2006/relationships/customXml" Target="../ink/ink2940.xml"/><Relationship Id="rId520" Type="http://schemas.openxmlformats.org/officeDocument/2006/relationships/image" Target="../media/image2885.png"/><Relationship Id="rId52" Type="http://schemas.openxmlformats.org/officeDocument/2006/relationships/customXml" Target="../ink/ink2705.xml"/><Relationship Id="rId519" Type="http://schemas.openxmlformats.org/officeDocument/2006/relationships/customXml" Target="../ink/ink2939.xml"/><Relationship Id="rId518" Type="http://schemas.openxmlformats.org/officeDocument/2006/relationships/image" Target="../media/image2884.png"/><Relationship Id="rId517" Type="http://schemas.openxmlformats.org/officeDocument/2006/relationships/customXml" Target="../ink/ink2938.xml"/><Relationship Id="rId516" Type="http://schemas.openxmlformats.org/officeDocument/2006/relationships/image" Target="../media/image2883.png"/><Relationship Id="rId515" Type="http://schemas.openxmlformats.org/officeDocument/2006/relationships/customXml" Target="../ink/ink2937.xml"/><Relationship Id="rId514" Type="http://schemas.openxmlformats.org/officeDocument/2006/relationships/image" Target="../media/image2882.png"/><Relationship Id="rId513" Type="http://schemas.openxmlformats.org/officeDocument/2006/relationships/customXml" Target="../ink/ink2936.xml"/><Relationship Id="rId512" Type="http://schemas.openxmlformats.org/officeDocument/2006/relationships/image" Target="../media/image2881.png"/><Relationship Id="rId511" Type="http://schemas.openxmlformats.org/officeDocument/2006/relationships/customXml" Target="../ink/ink2935.xml"/><Relationship Id="rId510" Type="http://schemas.openxmlformats.org/officeDocument/2006/relationships/image" Target="../media/image2880.png"/><Relationship Id="rId51" Type="http://schemas.openxmlformats.org/officeDocument/2006/relationships/image" Target="../media/image2654.png"/><Relationship Id="rId509" Type="http://schemas.openxmlformats.org/officeDocument/2006/relationships/customXml" Target="../ink/ink2934.xml"/><Relationship Id="rId508" Type="http://schemas.openxmlformats.org/officeDocument/2006/relationships/image" Target="../media/image2879.png"/><Relationship Id="rId507" Type="http://schemas.openxmlformats.org/officeDocument/2006/relationships/customXml" Target="../ink/ink2933.xml"/><Relationship Id="rId506" Type="http://schemas.openxmlformats.org/officeDocument/2006/relationships/image" Target="../media/image2878.png"/><Relationship Id="rId505" Type="http://schemas.openxmlformats.org/officeDocument/2006/relationships/customXml" Target="../ink/ink2932.xml"/><Relationship Id="rId504" Type="http://schemas.openxmlformats.org/officeDocument/2006/relationships/image" Target="../media/image2877.png"/><Relationship Id="rId503" Type="http://schemas.openxmlformats.org/officeDocument/2006/relationships/customXml" Target="../ink/ink2931.xml"/><Relationship Id="rId502" Type="http://schemas.openxmlformats.org/officeDocument/2006/relationships/image" Target="../media/image2876.png"/><Relationship Id="rId501" Type="http://schemas.openxmlformats.org/officeDocument/2006/relationships/customXml" Target="../ink/ink2930.xml"/><Relationship Id="rId500" Type="http://schemas.openxmlformats.org/officeDocument/2006/relationships/image" Target="../media/image2875.png"/><Relationship Id="rId50" Type="http://schemas.openxmlformats.org/officeDocument/2006/relationships/customXml" Target="../ink/ink2704.xml"/><Relationship Id="rId5" Type="http://schemas.openxmlformats.org/officeDocument/2006/relationships/image" Target="../media/image2632.png"/><Relationship Id="rId499" Type="http://schemas.openxmlformats.org/officeDocument/2006/relationships/customXml" Target="../ink/ink2929.xml"/><Relationship Id="rId498" Type="http://schemas.openxmlformats.org/officeDocument/2006/relationships/image" Target="../media/image2874.png"/><Relationship Id="rId497" Type="http://schemas.openxmlformats.org/officeDocument/2006/relationships/customXml" Target="../ink/ink2928.xml"/><Relationship Id="rId496" Type="http://schemas.openxmlformats.org/officeDocument/2006/relationships/image" Target="../media/image2873.png"/><Relationship Id="rId495" Type="http://schemas.openxmlformats.org/officeDocument/2006/relationships/customXml" Target="../ink/ink2927.xml"/><Relationship Id="rId494" Type="http://schemas.openxmlformats.org/officeDocument/2006/relationships/image" Target="../media/image2872.png"/><Relationship Id="rId493" Type="http://schemas.openxmlformats.org/officeDocument/2006/relationships/customXml" Target="../ink/ink2926.xml"/><Relationship Id="rId492" Type="http://schemas.openxmlformats.org/officeDocument/2006/relationships/image" Target="../media/image2871.png"/><Relationship Id="rId491" Type="http://schemas.openxmlformats.org/officeDocument/2006/relationships/customXml" Target="../ink/ink2925.xml"/><Relationship Id="rId490" Type="http://schemas.openxmlformats.org/officeDocument/2006/relationships/image" Target="../media/image2870.png"/><Relationship Id="rId49" Type="http://schemas.openxmlformats.org/officeDocument/2006/relationships/image" Target="../media/image1727.png"/><Relationship Id="rId489" Type="http://schemas.openxmlformats.org/officeDocument/2006/relationships/customXml" Target="../ink/ink2924.xml"/><Relationship Id="rId488" Type="http://schemas.openxmlformats.org/officeDocument/2006/relationships/image" Target="../media/image2869.png"/><Relationship Id="rId487" Type="http://schemas.openxmlformats.org/officeDocument/2006/relationships/customXml" Target="../ink/ink2923.xml"/><Relationship Id="rId486" Type="http://schemas.openxmlformats.org/officeDocument/2006/relationships/image" Target="../media/image2868.png"/><Relationship Id="rId485" Type="http://schemas.openxmlformats.org/officeDocument/2006/relationships/customXml" Target="../ink/ink2922.xml"/><Relationship Id="rId484" Type="http://schemas.openxmlformats.org/officeDocument/2006/relationships/image" Target="../media/image2867.png"/><Relationship Id="rId483" Type="http://schemas.openxmlformats.org/officeDocument/2006/relationships/customXml" Target="../ink/ink2921.xml"/><Relationship Id="rId482" Type="http://schemas.openxmlformats.org/officeDocument/2006/relationships/image" Target="../media/image2866.png"/><Relationship Id="rId481" Type="http://schemas.openxmlformats.org/officeDocument/2006/relationships/customXml" Target="../ink/ink2920.xml"/><Relationship Id="rId480" Type="http://schemas.openxmlformats.org/officeDocument/2006/relationships/image" Target="../media/image2865.png"/><Relationship Id="rId48" Type="http://schemas.openxmlformats.org/officeDocument/2006/relationships/customXml" Target="../ink/ink2703.xml"/><Relationship Id="rId479" Type="http://schemas.openxmlformats.org/officeDocument/2006/relationships/customXml" Target="../ink/ink2919.xml"/><Relationship Id="rId478" Type="http://schemas.openxmlformats.org/officeDocument/2006/relationships/image" Target="../media/image2864.png"/><Relationship Id="rId477" Type="http://schemas.openxmlformats.org/officeDocument/2006/relationships/customXml" Target="../ink/ink2918.xml"/><Relationship Id="rId476" Type="http://schemas.openxmlformats.org/officeDocument/2006/relationships/image" Target="../media/image2863.png"/><Relationship Id="rId475" Type="http://schemas.openxmlformats.org/officeDocument/2006/relationships/customXml" Target="../ink/ink2917.xml"/><Relationship Id="rId474" Type="http://schemas.openxmlformats.org/officeDocument/2006/relationships/image" Target="../media/image2862.png"/><Relationship Id="rId473" Type="http://schemas.openxmlformats.org/officeDocument/2006/relationships/customXml" Target="../ink/ink2916.xml"/><Relationship Id="rId472" Type="http://schemas.openxmlformats.org/officeDocument/2006/relationships/image" Target="../media/image2861.png"/><Relationship Id="rId471" Type="http://schemas.openxmlformats.org/officeDocument/2006/relationships/customXml" Target="../ink/ink2915.xml"/><Relationship Id="rId470" Type="http://schemas.openxmlformats.org/officeDocument/2006/relationships/image" Target="../media/image2860.png"/><Relationship Id="rId47" Type="http://schemas.openxmlformats.org/officeDocument/2006/relationships/image" Target="../media/image2653.png"/><Relationship Id="rId469" Type="http://schemas.openxmlformats.org/officeDocument/2006/relationships/customXml" Target="../ink/ink2914.xml"/><Relationship Id="rId468" Type="http://schemas.openxmlformats.org/officeDocument/2006/relationships/image" Target="../media/image2859.png"/><Relationship Id="rId467" Type="http://schemas.openxmlformats.org/officeDocument/2006/relationships/customXml" Target="../ink/ink2913.xml"/><Relationship Id="rId466" Type="http://schemas.openxmlformats.org/officeDocument/2006/relationships/image" Target="../media/image2858.png"/><Relationship Id="rId465" Type="http://schemas.openxmlformats.org/officeDocument/2006/relationships/customXml" Target="../ink/ink2912.xml"/><Relationship Id="rId464" Type="http://schemas.openxmlformats.org/officeDocument/2006/relationships/image" Target="../media/image2857.png"/><Relationship Id="rId463" Type="http://schemas.openxmlformats.org/officeDocument/2006/relationships/customXml" Target="../ink/ink2911.xml"/><Relationship Id="rId462" Type="http://schemas.openxmlformats.org/officeDocument/2006/relationships/image" Target="../media/image2856.png"/><Relationship Id="rId461" Type="http://schemas.openxmlformats.org/officeDocument/2006/relationships/customXml" Target="../ink/ink2910.xml"/><Relationship Id="rId460" Type="http://schemas.openxmlformats.org/officeDocument/2006/relationships/image" Target="../media/image2855.png"/><Relationship Id="rId46" Type="http://schemas.openxmlformats.org/officeDocument/2006/relationships/customXml" Target="../ink/ink2702.xml"/><Relationship Id="rId459" Type="http://schemas.openxmlformats.org/officeDocument/2006/relationships/customXml" Target="../ink/ink2909.xml"/><Relationship Id="rId458" Type="http://schemas.openxmlformats.org/officeDocument/2006/relationships/image" Target="../media/image2854.png"/><Relationship Id="rId457" Type="http://schemas.openxmlformats.org/officeDocument/2006/relationships/customXml" Target="../ink/ink2908.xml"/><Relationship Id="rId456" Type="http://schemas.openxmlformats.org/officeDocument/2006/relationships/image" Target="../media/image2853.png"/><Relationship Id="rId455" Type="http://schemas.openxmlformats.org/officeDocument/2006/relationships/customXml" Target="../ink/ink2907.xml"/><Relationship Id="rId454" Type="http://schemas.openxmlformats.org/officeDocument/2006/relationships/image" Target="../media/image2852.png"/><Relationship Id="rId453" Type="http://schemas.openxmlformats.org/officeDocument/2006/relationships/customXml" Target="../ink/ink2906.xml"/><Relationship Id="rId452" Type="http://schemas.openxmlformats.org/officeDocument/2006/relationships/image" Target="../media/image2851.png"/><Relationship Id="rId451" Type="http://schemas.openxmlformats.org/officeDocument/2006/relationships/customXml" Target="../ink/ink2905.xml"/><Relationship Id="rId450" Type="http://schemas.openxmlformats.org/officeDocument/2006/relationships/image" Target="../media/image2850.png"/><Relationship Id="rId45" Type="http://schemas.openxmlformats.org/officeDocument/2006/relationships/image" Target="../media/image2652.png"/><Relationship Id="rId449" Type="http://schemas.openxmlformats.org/officeDocument/2006/relationships/customXml" Target="../ink/ink2904.xml"/><Relationship Id="rId448" Type="http://schemas.openxmlformats.org/officeDocument/2006/relationships/image" Target="../media/image2849.png"/><Relationship Id="rId447" Type="http://schemas.openxmlformats.org/officeDocument/2006/relationships/customXml" Target="../ink/ink2903.xml"/><Relationship Id="rId446" Type="http://schemas.openxmlformats.org/officeDocument/2006/relationships/image" Target="../media/image2848.png"/><Relationship Id="rId445" Type="http://schemas.openxmlformats.org/officeDocument/2006/relationships/customXml" Target="../ink/ink2902.xml"/><Relationship Id="rId444" Type="http://schemas.openxmlformats.org/officeDocument/2006/relationships/image" Target="../media/image2847.png"/><Relationship Id="rId443" Type="http://schemas.openxmlformats.org/officeDocument/2006/relationships/customXml" Target="../ink/ink2901.xml"/><Relationship Id="rId442" Type="http://schemas.openxmlformats.org/officeDocument/2006/relationships/image" Target="../media/image2846.png"/><Relationship Id="rId441" Type="http://schemas.openxmlformats.org/officeDocument/2006/relationships/customXml" Target="../ink/ink2900.xml"/><Relationship Id="rId440" Type="http://schemas.openxmlformats.org/officeDocument/2006/relationships/image" Target="../media/image2845.png"/><Relationship Id="rId44" Type="http://schemas.openxmlformats.org/officeDocument/2006/relationships/customXml" Target="../ink/ink2701.xml"/><Relationship Id="rId439" Type="http://schemas.openxmlformats.org/officeDocument/2006/relationships/customXml" Target="../ink/ink2899.xml"/><Relationship Id="rId438" Type="http://schemas.openxmlformats.org/officeDocument/2006/relationships/image" Target="../media/image2844.png"/><Relationship Id="rId437" Type="http://schemas.openxmlformats.org/officeDocument/2006/relationships/customXml" Target="../ink/ink2898.xml"/><Relationship Id="rId436" Type="http://schemas.openxmlformats.org/officeDocument/2006/relationships/image" Target="../media/image2843.png"/><Relationship Id="rId435" Type="http://schemas.openxmlformats.org/officeDocument/2006/relationships/customXml" Target="../ink/ink2897.xml"/><Relationship Id="rId434" Type="http://schemas.openxmlformats.org/officeDocument/2006/relationships/image" Target="../media/image2842.png"/><Relationship Id="rId433" Type="http://schemas.openxmlformats.org/officeDocument/2006/relationships/customXml" Target="../ink/ink2896.xml"/><Relationship Id="rId432" Type="http://schemas.openxmlformats.org/officeDocument/2006/relationships/image" Target="../media/image2841.png"/><Relationship Id="rId431" Type="http://schemas.openxmlformats.org/officeDocument/2006/relationships/customXml" Target="../ink/ink2895.xml"/><Relationship Id="rId430" Type="http://schemas.openxmlformats.org/officeDocument/2006/relationships/image" Target="../media/image2840.png"/><Relationship Id="rId43" Type="http://schemas.openxmlformats.org/officeDocument/2006/relationships/image" Target="../media/image2651.png"/><Relationship Id="rId429" Type="http://schemas.openxmlformats.org/officeDocument/2006/relationships/customXml" Target="../ink/ink2894.xml"/><Relationship Id="rId428" Type="http://schemas.openxmlformats.org/officeDocument/2006/relationships/customXml" Target="../ink/ink2893.xml"/><Relationship Id="rId427" Type="http://schemas.openxmlformats.org/officeDocument/2006/relationships/image" Target="../media/image2839.png"/><Relationship Id="rId426" Type="http://schemas.openxmlformats.org/officeDocument/2006/relationships/customXml" Target="../ink/ink2892.xml"/><Relationship Id="rId425" Type="http://schemas.openxmlformats.org/officeDocument/2006/relationships/image" Target="../media/image2838.png"/><Relationship Id="rId424" Type="http://schemas.openxmlformats.org/officeDocument/2006/relationships/customXml" Target="../ink/ink2891.xml"/><Relationship Id="rId423" Type="http://schemas.openxmlformats.org/officeDocument/2006/relationships/image" Target="../media/image2837.png"/><Relationship Id="rId422" Type="http://schemas.openxmlformats.org/officeDocument/2006/relationships/customXml" Target="../ink/ink2890.xml"/><Relationship Id="rId421" Type="http://schemas.openxmlformats.org/officeDocument/2006/relationships/image" Target="../media/image2836.png"/><Relationship Id="rId420" Type="http://schemas.openxmlformats.org/officeDocument/2006/relationships/customXml" Target="../ink/ink2889.xml"/><Relationship Id="rId42" Type="http://schemas.openxmlformats.org/officeDocument/2006/relationships/customXml" Target="../ink/ink2700.xml"/><Relationship Id="rId419" Type="http://schemas.openxmlformats.org/officeDocument/2006/relationships/image" Target="../media/image2835.png"/><Relationship Id="rId418" Type="http://schemas.openxmlformats.org/officeDocument/2006/relationships/customXml" Target="../ink/ink2888.xml"/><Relationship Id="rId417" Type="http://schemas.openxmlformats.org/officeDocument/2006/relationships/image" Target="../media/image2834.png"/><Relationship Id="rId416" Type="http://schemas.openxmlformats.org/officeDocument/2006/relationships/customXml" Target="../ink/ink2887.xml"/><Relationship Id="rId415" Type="http://schemas.openxmlformats.org/officeDocument/2006/relationships/image" Target="../media/image2833.png"/><Relationship Id="rId414" Type="http://schemas.openxmlformats.org/officeDocument/2006/relationships/customXml" Target="../ink/ink2886.xml"/><Relationship Id="rId413" Type="http://schemas.openxmlformats.org/officeDocument/2006/relationships/image" Target="../media/image2832.png"/><Relationship Id="rId412" Type="http://schemas.openxmlformats.org/officeDocument/2006/relationships/customXml" Target="../ink/ink2885.xml"/><Relationship Id="rId411" Type="http://schemas.openxmlformats.org/officeDocument/2006/relationships/image" Target="../media/image2831.png"/><Relationship Id="rId410" Type="http://schemas.openxmlformats.org/officeDocument/2006/relationships/customXml" Target="../ink/ink2884.xml"/><Relationship Id="rId41" Type="http://schemas.openxmlformats.org/officeDocument/2006/relationships/image" Target="../media/image2650.png"/><Relationship Id="rId409" Type="http://schemas.openxmlformats.org/officeDocument/2006/relationships/image" Target="../media/image2830.png"/><Relationship Id="rId408" Type="http://schemas.openxmlformats.org/officeDocument/2006/relationships/customXml" Target="../ink/ink2883.xml"/><Relationship Id="rId407" Type="http://schemas.openxmlformats.org/officeDocument/2006/relationships/image" Target="../media/image2829.png"/><Relationship Id="rId406" Type="http://schemas.openxmlformats.org/officeDocument/2006/relationships/customXml" Target="../ink/ink2882.xml"/><Relationship Id="rId405" Type="http://schemas.openxmlformats.org/officeDocument/2006/relationships/image" Target="../media/image2828.png"/><Relationship Id="rId404" Type="http://schemas.openxmlformats.org/officeDocument/2006/relationships/customXml" Target="../ink/ink2881.xml"/><Relationship Id="rId403" Type="http://schemas.openxmlformats.org/officeDocument/2006/relationships/image" Target="../media/image2827.png"/><Relationship Id="rId402" Type="http://schemas.openxmlformats.org/officeDocument/2006/relationships/customXml" Target="../ink/ink2880.xml"/><Relationship Id="rId401" Type="http://schemas.openxmlformats.org/officeDocument/2006/relationships/image" Target="../media/image2826.png"/><Relationship Id="rId400" Type="http://schemas.openxmlformats.org/officeDocument/2006/relationships/customXml" Target="../ink/ink2879.xml"/><Relationship Id="rId40" Type="http://schemas.openxmlformats.org/officeDocument/2006/relationships/customXml" Target="../ink/ink2699.xml"/><Relationship Id="rId4" Type="http://schemas.openxmlformats.org/officeDocument/2006/relationships/customXml" Target="../ink/ink2681.xml"/><Relationship Id="rId399" Type="http://schemas.openxmlformats.org/officeDocument/2006/relationships/image" Target="../media/image2825.png"/><Relationship Id="rId398" Type="http://schemas.openxmlformats.org/officeDocument/2006/relationships/customXml" Target="../ink/ink2878.xml"/><Relationship Id="rId397" Type="http://schemas.openxmlformats.org/officeDocument/2006/relationships/image" Target="../media/image2824.png"/><Relationship Id="rId396" Type="http://schemas.openxmlformats.org/officeDocument/2006/relationships/customXml" Target="../ink/ink2877.xml"/><Relationship Id="rId395" Type="http://schemas.openxmlformats.org/officeDocument/2006/relationships/image" Target="../media/image2823.png"/><Relationship Id="rId394" Type="http://schemas.openxmlformats.org/officeDocument/2006/relationships/customXml" Target="../ink/ink2876.xml"/><Relationship Id="rId393" Type="http://schemas.openxmlformats.org/officeDocument/2006/relationships/image" Target="../media/image2822.png"/><Relationship Id="rId392" Type="http://schemas.openxmlformats.org/officeDocument/2006/relationships/customXml" Target="../ink/ink2875.xml"/><Relationship Id="rId391" Type="http://schemas.openxmlformats.org/officeDocument/2006/relationships/image" Target="../media/image2821.png"/><Relationship Id="rId390" Type="http://schemas.openxmlformats.org/officeDocument/2006/relationships/customXml" Target="../ink/ink2874.xml"/><Relationship Id="rId39" Type="http://schemas.openxmlformats.org/officeDocument/2006/relationships/image" Target="../media/image2649.png"/><Relationship Id="rId389" Type="http://schemas.openxmlformats.org/officeDocument/2006/relationships/image" Target="../media/image2820.png"/><Relationship Id="rId388" Type="http://schemas.openxmlformats.org/officeDocument/2006/relationships/customXml" Target="../ink/ink2873.xml"/><Relationship Id="rId387" Type="http://schemas.openxmlformats.org/officeDocument/2006/relationships/image" Target="../media/image2819.png"/><Relationship Id="rId386" Type="http://schemas.openxmlformats.org/officeDocument/2006/relationships/customXml" Target="../ink/ink2872.xml"/><Relationship Id="rId385" Type="http://schemas.openxmlformats.org/officeDocument/2006/relationships/image" Target="../media/image2818.png"/><Relationship Id="rId384" Type="http://schemas.openxmlformats.org/officeDocument/2006/relationships/customXml" Target="../ink/ink2871.xml"/><Relationship Id="rId383" Type="http://schemas.openxmlformats.org/officeDocument/2006/relationships/image" Target="../media/image2817.png"/><Relationship Id="rId382" Type="http://schemas.openxmlformats.org/officeDocument/2006/relationships/customXml" Target="../ink/ink2870.xml"/><Relationship Id="rId381" Type="http://schemas.openxmlformats.org/officeDocument/2006/relationships/image" Target="../media/image2816.png"/><Relationship Id="rId380" Type="http://schemas.openxmlformats.org/officeDocument/2006/relationships/customXml" Target="../ink/ink2869.xml"/><Relationship Id="rId38" Type="http://schemas.openxmlformats.org/officeDocument/2006/relationships/customXml" Target="../ink/ink2698.xml"/><Relationship Id="rId379" Type="http://schemas.openxmlformats.org/officeDocument/2006/relationships/image" Target="../media/image2815.png"/><Relationship Id="rId378" Type="http://schemas.openxmlformats.org/officeDocument/2006/relationships/customXml" Target="../ink/ink2868.xml"/><Relationship Id="rId377" Type="http://schemas.openxmlformats.org/officeDocument/2006/relationships/image" Target="../media/image2814.png"/><Relationship Id="rId376" Type="http://schemas.openxmlformats.org/officeDocument/2006/relationships/customXml" Target="../ink/ink2867.xml"/><Relationship Id="rId375" Type="http://schemas.openxmlformats.org/officeDocument/2006/relationships/image" Target="../media/image2813.png"/><Relationship Id="rId374" Type="http://schemas.openxmlformats.org/officeDocument/2006/relationships/customXml" Target="../ink/ink2866.xml"/><Relationship Id="rId373" Type="http://schemas.openxmlformats.org/officeDocument/2006/relationships/image" Target="../media/image2812.png"/><Relationship Id="rId372" Type="http://schemas.openxmlformats.org/officeDocument/2006/relationships/customXml" Target="../ink/ink2865.xml"/><Relationship Id="rId371" Type="http://schemas.openxmlformats.org/officeDocument/2006/relationships/image" Target="../media/image2313.png"/><Relationship Id="rId370" Type="http://schemas.openxmlformats.org/officeDocument/2006/relationships/customXml" Target="../ink/ink2864.xml"/><Relationship Id="rId37" Type="http://schemas.openxmlformats.org/officeDocument/2006/relationships/image" Target="../media/image2648.png"/><Relationship Id="rId369" Type="http://schemas.openxmlformats.org/officeDocument/2006/relationships/image" Target="../media/image2811.png"/><Relationship Id="rId368" Type="http://schemas.openxmlformats.org/officeDocument/2006/relationships/customXml" Target="../ink/ink2863.xml"/><Relationship Id="rId367" Type="http://schemas.openxmlformats.org/officeDocument/2006/relationships/image" Target="../media/image2810.png"/><Relationship Id="rId366" Type="http://schemas.openxmlformats.org/officeDocument/2006/relationships/customXml" Target="../ink/ink2862.xml"/><Relationship Id="rId365" Type="http://schemas.openxmlformats.org/officeDocument/2006/relationships/image" Target="../media/image2809.png"/><Relationship Id="rId364" Type="http://schemas.openxmlformats.org/officeDocument/2006/relationships/customXml" Target="../ink/ink2861.xml"/><Relationship Id="rId363" Type="http://schemas.openxmlformats.org/officeDocument/2006/relationships/image" Target="../media/image2808.png"/><Relationship Id="rId362" Type="http://schemas.openxmlformats.org/officeDocument/2006/relationships/customXml" Target="../ink/ink2860.xml"/><Relationship Id="rId361" Type="http://schemas.openxmlformats.org/officeDocument/2006/relationships/image" Target="../media/image2807.png"/><Relationship Id="rId360" Type="http://schemas.openxmlformats.org/officeDocument/2006/relationships/customXml" Target="../ink/ink2859.xml"/><Relationship Id="rId36" Type="http://schemas.openxmlformats.org/officeDocument/2006/relationships/customXml" Target="../ink/ink2697.xml"/><Relationship Id="rId359" Type="http://schemas.openxmlformats.org/officeDocument/2006/relationships/image" Target="../media/image2806.png"/><Relationship Id="rId358" Type="http://schemas.openxmlformats.org/officeDocument/2006/relationships/customXml" Target="../ink/ink2858.xml"/><Relationship Id="rId357" Type="http://schemas.openxmlformats.org/officeDocument/2006/relationships/image" Target="../media/image2805.png"/><Relationship Id="rId356" Type="http://schemas.openxmlformats.org/officeDocument/2006/relationships/customXml" Target="../ink/ink2857.xml"/><Relationship Id="rId355" Type="http://schemas.openxmlformats.org/officeDocument/2006/relationships/image" Target="../media/image2804.png"/><Relationship Id="rId354" Type="http://schemas.openxmlformats.org/officeDocument/2006/relationships/customXml" Target="../ink/ink2856.xml"/><Relationship Id="rId353" Type="http://schemas.openxmlformats.org/officeDocument/2006/relationships/image" Target="../media/image2803.png"/><Relationship Id="rId352" Type="http://schemas.openxmlformats.org/officeDocument/2006/relationships/customXml" Target="../ink/ink2855.xml"/><Relationship Id="rId351" Type="http://schemas.openxmlformats.org/officeDocument/2006/relationships/image" Target="../media/image2802.png"/><Relationship Id="rId350" Type="http://schemas.openxmlformats.org/officeDocument/2006/relationships/customXml" Target="../ink/ink2854.xml"/><Relationship Id="rId35" Type="http://schemas.openxmlformats.org/officeDocument/2006/relationships/image" Target="../media/image2647.png"/><Relationship Id="rId349" Type="http://schemas.openxmlformats.org/officeDocument/2006/relationships/image" Target="../media/image2801.png"/><Relationship Id="rId348" Type="http://schemas.openxmlformats.org/officeDocument/2006/relationships/customXml" Target="../ink/ink2853.xml"/><Relationship Id="rId347" Type="http://schemas.openxmlformats.org/officeDocument/2006/relationships/image" Target="../media/image2800.png"/><Relationship Id="rId346" Type="http://schemas.openxmlformats.org/officeDocument/2006/relationships/customXml" Target="../ink/ink2852.xml"/><Relationship Id="rId345" Type="http://schemas.openxmlformats.org/officeDocument/2006/relationships/image" Target="../media/image2799.png"/><Relationship Id="rId344" Type="http://schemas.openxmlformats.org/officeDocument/2006/relationships/customXml" Target="../ink/ink2851.xml"/><Relationship Id="rId343" Type="http://schemas.openxmlformats.org/officeDocument/2006/relationships/image" Target="../media/image2798.png"/><Relationship Id="rId342" Type="http://schemas.openxmlformats.org/officeDocument/2006/relationships/customXml" Target="../ink/ink2850.xml"/><Relationship Id="rId341" Type="http://schemas.openxmlformats.org/officeDocument/2006/relationships/image" Target="../media/image2797.png"/><Relationship Id="rId340" Type="http://schemas.openxmlformats.org/officeDocument/2006/relationships/customXml" Target="../ink/ink2849.xml"/><Relationship Id="rId34" Type="http://schemas.openxmlformats.org/officeDocument/2006/relationships/customXml" Target="../ink/ink2696.xml"/><Relationship Id="rId339" Type="http://schemas.openxmlformats.org/officeDocument/2006/relationships/image" Target="../media/image2796.png"/><Relationship Id="rId338" Type="http://schemas.openxmlformats.org/officeDocument/2006/relationships/customXml" Target="../ink/ink2848.xml"/><Relationship Id="rId337" Type="http://schemas.openxmlformats.org/officeDocument/2006/relationships/image" Target="../media/image2795.png"/><Relationship Id="rId336" Type="http://schemas.openxmlformats.org/officeDocument/2006/relationships/customXml" Target="../ink/ink2847.xml"/><Relationship Id="rId335" Type="http://schemas.openxmlformats.org/officeDocument/2006/relationships/image" Target="../media/image2794.png"/><Relationship Id="rId334" Type="http://schemas.openxmlformats.org/officeDocument/2006/relationships/customXml" Target="../ink/ink2846.xml"/><Relationship Id="rId333" Type="http://schemas.openxmlformats.org/officeDocument/2006/relationships/image" Target="../media/image2793.png"/><Relationship Id="rId332" Type="http://schemas.openxmlformats.org/officeDocument/2006/relationships/customXml" Target="../ink/ink2845.xml"/><Relationship Id="rId331" Type="http://schemas.openxmlformats.org/officeDocument/2006/relationships/image" Target="../media/image2792.png"/><Relationship Id="rId330" Type="http://schemas.openxmlformats.org/officeDocument/2006/relationships/customXml" Target="../ink/ink2844.xml"/><Relationship Id="rId33" Type="http://schemas.openxmlformats.org/officeDocument/2006/relationships/image" Target="../media/image2646.png"/><Relationship Id="rId329" Type="http://schemas.openxmlformats.org/officeDocument/2006/relationships/image" Target="../media/image2791.png"/><Relationship Id="rId328" Type="http://schemas.openxmlformats.org/officeDocument/2006/relationships/customXml" Target="../ink/ink2843.xml"/><Relationship Id="rId327" Type="http://schemas.openxmlformats.org/officeDocument/2006/relationships/image" Target="../media/image2790.png"/><Relationship Id="rId326" Type="http://schemas.openxmlformats.org/officeDocument/2006/relationships/customXml" Target="../ink/ink2842.xml"/><Relationship Id="rId325" Type="http://schemas.openxmlformats.org/officeDocument/2006/relationships/image" Target="../media/image2789.png"/><Relationship Id="rId324" Type="http://schemas.openxmlformats.org/officeDocument/2006/relationships/customXml" Target="../ink/ink2841.xml"/><Relationship Id="rId323" Type="http://schemas.openxmlformats.org/officeDocument/2006/relationships/image" Target="../media/image2788.png"/><Relationship Id="rId322" Type="http://schemas.openxmlformats.org/officeDocument/2006/relationships/customXml" Target="../ink/ink2840.xml"/><Relationship Id="rId321" Type="http://schemas.openxmlformats.org/officeDocument/2006/relationships/image" Target="../media/image2787.png"/><Relationship Id="rId320" Type="http://schemas.openxmlformats.org/officeDocument/2006/relationships/customXml" Target="../ink/ink2839.xml"/><Relationship Id="rId32" Type="http://schemas.openxmlformats.org/officeDocument/2006/relationships/customXml" Target="../ink/ink2695.xml"/><Relationship Id="rId319" Type="http://schemas.openxmlformats.org/officeDocument/2006/relationships/image" Target="../media/image2786.png"/><Relationship Id="rId318" Type="http://schemas.openxmlformats.org/officeDocument/2006/relationships/customXml" Target="../ink/ink2838.xml"/><Relationship Id="rId317" Type="http://schemas.openxmlformats.org/officeDocument/2006/relationships/image" Target="../media/image2785.png"/><Relationship Id="rId316" Type="http://schemas.openxmlformats.org/officeDocument/2006/relationships/customXml" Target="../ink/ink2837.xml"/><Relationship Id="rId315" Type="http://schemas.openxmlformats.org/officeDocument/2006/relationships/image" Target="../media/image2784.png"/><Relationship Id="rId314" Type="http://schemas.openxmlformats.org/officeDocument/2006/relationships/customXml" Target="../ink/ink2836.xml"/><Relationship Id="rId313" Type="http://schemas.openxmlformats.org/officeDocument/2006/relationships/image" Target="../media/image2783.png"/><Relationship Id="rId312" Type="http://schemas.openxmlformats.org/officeDocument/2006/relationships/customXml" Target="../ink/ink2835.xml"/><Relationship Id="rId311" Type="http://schemas.openxmlformats.org/officeDocument/2006/relationships/image" Target="../media/image2782.png"/><Relationship Id="rId310" Type="http://schemas.openxmlformats.org/officeDocument/2006/relationships/customXml" Target="../ink/ink2834.xml"/><Relationship Id="rId31" Type="http://schemas.openxmlformats.org/officeDocument/2006/relationships/image" Target="../media/image2645.png"/><Relationship Id="rId309" Type="http://schemas.openxmlformats.org/officeDocument/2006/relationships/image" Target="../media/image2781.png"/><Relationship Id="rId308" Type="http://schemas.openxmlformats.org/officeDocument/2006/relationships/customXml" Target="../ink/ink2833.xml"/><Relationship Id="rId307" Type="http://schemas.openxmlformats.org/officeDocument/2006/relationships/image" Target="../media/image2780.png"/><Relationship Id="rId306" Type="http://schemas.openxmlformats.org/officeDocument/2006/relationships/customXml" Target="../ink/ink2832.xml"/><Relationship Id="rId305" Type="http://schemas.openxmlformats.org/officeDocument/2006/relationships/image" Target="../media/image2779.png"/><Relationship Id="rId304" Type="http://schemas.openxmlformats.org/officeDocument/2006/relationships/customXml" Target="../ink/ink2831.xml"/><Relationship Id="rId303" Type="http://schemas.openxmlformats.org/officeDocument/2006/relationships/image" Target="../media/image2778.png"/><Relationship Id="rId302" Type="http://schemas.openxmlformats.org/officeDocument/2006/relationships/customXml" Target="../ink/ink2830.xml"/><Relationship Id="rId301" Type="http://schemas.openxmlformats.org/officeDocument/2006/relationships/image" Target="../media/image2777.png"/><Relationship Id="rId300" Type="http://schemas.openxmlformats.org/officeDocument/2006/relationships/customXml" Target="../ink/ink2829.xml"/><Relationship Id="rId30" Type="http://schemas.openxmlformats.org/officeDocument/2006/relationships/customXml" Target="../ink/ink2694.xml"/><Relationship Id="rId3" Type="http://schemas.openxmlformats.org/officeDocument/2006/relationships/image" Target="../media/image2631.png"/><Relationship Id="rId299" Type="http://schemas.openxmlformats.org/officeDocument/2006/relationships/image" Target="../media/image2776.png"/><Relationship Id="rId298" Type="http://schemas.openxmlformats.org/officeDocument/2006/relationships/customXml" Target="../ink/ink2828.xml"/><Relationship Id="rId297" Type="http://schemas.openxmlformats.org/officeDocument/2006/relationships/image" Target="../media/image2775.png"/><Relationship Id="rId296" Type="http://schemas.openxmlformats.org/officeDocument/2006/relationships/customXml" Target="../ink/ink2827.xml"/><Relationship Id="rId295" Type="http://schemas.openxmlformats.org/officeDocument/2006/relationships/image" Target="../media/image2774.png"/><Relationship Id="rId294" Type="http://schemas.openxmlformats.org/officeDocument/2006/relationships/customXml" Target="../ink/ink2826.xml"/><Relationship Id="rId293" Type="http://schemas.openxmlformats.org/officeDocument/2006/relationships/image" Target="../media/image2773.png"/><Relationship Id="rId292" Type="http://schemas.openxmlformats.org/officeDocument/2006/relationships/customXml" Target="../ink/ink2825.xml"/><Relationship Id="rId291" Type="http://schemas.openxmlformats.org/officeDocument/2006/relationships/image" Target="../media/image2772.png"/><Relationship Id="rId290" Type="http://schemas.openxmlformats.org/officeDocument/2006/relationships/customXml" Target="../ink/ink2824.xml"/><Relationship Id="rId29" Type="http://schemas.openxmlformats.org/officeDocument/2006/relationships/image" Target="../media/image2644.png"/><Relationship Id="rId289" Type="http://schemas.openxmlformats.org/officeDocument/2006/relationships/image" Target="../media/image2771.png"/><Relationship Id="rId288" Type="http://schemas.openxmlformats.org/officeDocument/2006/relationships/customXml" Target="../ink/ink2823.xml"/><Relationship Id="rId287" Type="http://schemas.openxmlformats.org/officeDocument/2006/relationships/image" Target="../media/image2770.png"/><Relationship Id="rId286" Type="http://schemas.openxmlformats.org/officeDocument/2006/relationships/customXml" Target="../ink/ink2822.xml"/><Relationship Id="rId285" Type="http://schemas.openxmlformats.org/officeDocument/2006/relationships/image" Target="../media/image2769.png"/><Relationship Id="rId284" Type="http://schemas.openxmlformats.org/officeDocument/2006/relationships/customXml" Target="../ink/ink2821.xml"/><Relationship Id="rId283" Type="http://schemas.openxmlformats.org/officeDocument/2006/relationships/image" Target="../media/image2768.png"/><Relationship Id="rId282" Type="http://schemas.openxmlformats.org/officeDocument/2006/relationships/customXml" Target="../ink/ink2820.xml"/><Relationship Id="rId281" Type="http://schemas.openxmlformats.org/officeDocument/2006/relationships/image" Target="../media/image2767.png"/><Relationship Id="rId280" Type="http://schemas.openxmlformats.org/officeDocument/2006/relationships/customXml" Target="../ink/ink2819.xml"/><Relationship Id="rId28" Type="http://schemas.openxmlformats.org/officeDocument/2006/relationships/customXml" Target="../ink/ink2693.xml"/><Relationship Id="rId279" Type="http://schemas.openxmlformats.org/officeDocument/2006/relationships/image" Target="../media/image2766.png"/><Relationship Id="rId278" Type="http://schemas.openxmlformats.org/officeDocument/2006/relationships/customXml" Target="../ink/ink2818.xml"/><Relationship Id="rId277" Type="http://schemas.openxmlformats.org/officeDocument/2006/relationships/image" Target="../media/image2765.png"/><Relationship Id="rId276" Type="http://schemas.openxmlformats.org/officeDocument/2006/relationships/customXml" Target="../ink/ink2817.xml"/><Relationship Id="rId275" Type="http://schemas.openxmlformats.org/officeDocument/2006/relationships/image" Target="../media/image2764.png"/><Relationship Id="rId274" Type="http://schemas.openxmlformats.org/officeDocument/2006/relationships/customXml" Target="../ink/ink2816.xml"/><Relationship Id="rId273" Type="http://schemas.openxmlformats.org/officeDocument/2006/relationships/image" Target="../media/image2763.png"/><Relationship Id="rId272" Type="http://schemas.openxmlformats.org/officeDocument/2006/relationships/customXml" Target="../ink/ink2815.xml"/><Relationship Id="rId271" Type="http://schemas.openxmlformats.org/officeDocument/2006/relationships/image" Target="../media/image2762.png"/><Relationship Id="rId270" Type="http://schemas.openxmlformats.org/officeDocument/2006/relationships/customXml" Target="../ink/ink2814.xml"/><Relationship Id="rId27" Type="http://schemas.openxmlformats.org/officeDocument/2006/relationships/image" Target="../media/image2643.png"/><Relationship Id="rId269" Type="http://schemas.openxmlformats.org/officeDocument/2006/relationships/image" Target="../media/image2761.png"/><Relationship Id="rId268" Type="http://schemas.openxmlformats.org/officeDocument/2006/relationships/customXml" Target="../ink/ink2813.xml"/><Relationship Id="rId267" Type="http://schemas.openxmlformats.org/officeDocument/2006/relationships/image" Target="../media/image2760.png"/><Relationship Id="rId266" Type="http://schemas.openxmlformats.org/officeDocument/2006/relationships/customXml" Target="../ink/ink2812.xml"/><Relationship Id="rId265" Type="http://schemas.openxmlformats.org/officeDocument/2006/relationships/image" Target="../media/image2759.png"/><Relationship Id="rId264" Type="http://schemas.openxmlformats.org/officeDocument/2006/relationships/customXml" Target="../ink/ink2811.xml"/><Relationship Id="rId263" Type="http://schemas.openxmlformats.org/officeDocument/2006/relationships/image" Target="../media/image2758.png"/><Relationship Id="rId262" Type="http://schemas.openxmlformats.org/officeDocument/2006/relationships/customXml" Target="../ink/ink2810.xml"/><Relationship Id="rId261" Type="http://schemas.openxmlformats.org/officeDocument/2006/relationships/image" Target="../media/image2757.png"/><Relationship Id="rId260" Type="http://schemas.openxmlformats.org/officeDocument/2006/relationships/customXml" Target="../ink/ink2809.xml"/><Relationship Id="rId26" Type="http://schemas.openxmlformats.org/officeDocument/2006/relationships/customXml" Target="../ink/ink2692.xml"/><Relationship Id="rId259" Type="http://schemas.openxmlformats.org/officeDocument/2006/relationships/image" Target="../media/image2756.png"/><Relationship Id="rId258" Type="http://schemas.openxmlformats.org/officeDocument/2006/relationships/customXml" Target="../ink/ink2808.xml"/><Relationship Id="rId257" Type="http://schemas.openxmlformats.org/officeDocument/2006/relationships/image" Target="../media/image2755.png"/><Relationship Id="rId256" Type="http://schemas.openxmlformats.org/officeDocument/2006/relationships/customXml" Target="../ink/ink2807.xml"/><Relationship Id="rId255" Type="http://schemas.openxmlformats.org/officeDocument/2006/relationships/image" Target="../media/image2754.png"/><Relationship Id="rId254" Type="http://schemas.openxmlformats.org/officeDocument/2006/relationships/customXml" Target="../ink/ink2806.xml"/><Relationship Id="rId253" Type="http://schemas.openxmlformats.org/officeDocument/2006/relationships/image" Target="../media/image2753.png"/><Relationship Id="rId252" Type="http://schemas.openxmlformats.org/officeDocument/2006/relationships/customXml" Target="../ink/ink2805.xml"/><Relationship Id="rId251" Type="http://schemas.openxmlformats.org/officeDocument/2006/relationships/image" Target="../media/image2752.png"/><Relationship Id="rId250" Type="http://schemas.openxmlformats.org/officeDocument/2006/relationships/customXml" Target="../ink/ink2804.xml"/><Relationship Id="rId25" Type="http://schemas.openxmlformats.org/officeDocument/2006/relationships/image" Target="../media/image2642.png"/><Relationship Id="rId249" Type="http://schemas.openxmlformats.org/officeDocument/2006/relationships/image" Target="../media/image2751.png"/><Relationship Id="rId248" Type="http://schemas.openxmlformats.org/officeDocument/2006/relationships/customXml" Target="../ink/ink2803.xml"/><Relationship Id="rId247" Type="http://schemas.openxmlformats.org/officeDocument/2006/relationships/image" Target="../media/image2750.png"/><Relationship Id="rId246" Type="http://schemas.openxmlformats.org/officeDocument/2006/relationships/customXml" Target="../ink/ink2802.xml"/><Relationship Id="rId245" Type="http://schemas.openxmlformats.org/officeDocument/2006/relationships/image" Target="../media/image2476.png"/><Relationship Id="rId244" Type="http://schemas.openxmlformats.org/officeDocument/2006/relationships/customXml" Target="../ink/ink2801.xml"/><Relationship Id="rId243" Type="http://schemas.openxmlformats.org/officeDocument/2006/relationships/image" Target="../media/image2749.png"/><Relationship Id="rId242" Type="http://schemas.openxmlformats.org/officeDocument/2006/relationships/customXml" Target="../ink/ink2800.xml"/><Relationship Id="rId241" Type="http://schemas.openxmlformats.org/officeDocument/2006/relationships/image" Target="../media/image2748.png"/><Relationship Id="rId240" Type="http://schemas.openxmlformats.org/officeDocument/2006/relationships/customXml" Target="../ink/ink2799.xml"/><Relationship Id="rId24" Type="http://schemas.openxmlformats.org/officeDocument/2006/relationships/customXml" Target="../ink/ink2691.xml"/><Relationship Id="rId239" Type="http://schemas.openxmlformats.org/officeDocument/2006/relationships/image" Target="../media/image2747.png"/><Relationship Id="rId238" Type="http://schemas.openxmlformats.org/officeDocument/2006/relationships/customXml" Target="../ink/ink2798.xml"/><Relationship Id="rId237" Type="http://schemas.openxmlformats.org/officeDocument/2006/relationships/image" Target="../media/image2746.png"/><Relationship Id="rId236" Type="http://schemas.openxmlformats.org/officeDocument/2006/relationships/customXml" Target="../ink/ink2797.xml"/><Relationship Id="rId235" Type="http://schemas.openxmlformats.org/officeDocument/2006/relationships/image" Target="../media/image2745.png"/><Relationship Id="rId234" Type="http://schemas.openxmlformats.org/officeDocument/2006/relationships/customXml" Target="../ink/ink2796.xml"/><Relationship Id="rId233" Type="http://schemas.openxmlformats.org/officeDocument/2006/relationships/image" Target="../media/image2744.png"/><Relationship Id="rId232" Type="http://schemas.openxmlformats.org/officeDocument/2006/relationships/customXml" Target="../ink/ink2795.xml"/><Relationship Id="rId231" Type="http://schemas.openxmlformats.org/officeDocument/2006/relationships/image" Target="../media/image2743.png"/><Relationship Id="rId230" Type="http://schemas.openxmlformats.org/officeDocument/2006/relationships/customXml" Target="../ink/ink2794.xml"/><Relationship Id="rId23" Type="http://schemas.openxmlformats.org/officeDocument/2006/relationships/image" Target="../media/image2641.png"/><Relationship Id="rId229" Type="http://schemas.openxmlformats.org/officeDocument/2006/relationships/image" Target="../media/image2742.png"/><Relationship Id="rId228" Type="http://schemas.openxmlformats.org/officeDocument/2006/relationships/customXml" Target="../ink/ink2793.xml"/><Relationship Id="rId227" Type="http://schemas.openxmlformats.org/officeDocument/2006/relationships/image" Target="../media/image2741.png"/><Relationship Id="rId226" Type="http://schemas.openxmlformats.org/officeDocument/2006/relationships/customXml" Target="../ink/ink2792.xml"/><Relationship Id="rId225" Type="http://schemas.openxmlformats.org/officeDocument/2006/relationships/image" Target="../media/image2740.png"/><Relationship Id="rId224" Type="http://schemas.openxmlformats.org/officeDocument/2006/relationships/customXml" Target="../ink/ink2791.xml"/><Relationship Id="rId223" Type="http://schemas.openxmlformats.org/officeDocument/2006/relationships/image" Target="../media/image2739.png"/><Relationship Id="rId222" Type="http://schemas.openxmlformats.org/officeDocument/2006/relationships/customXml" Target="../ink/ink2790.xml"/><Relationship Id="rId221" Type="http://schemas.openxmlformats.org/officeDocument/2006/relationships/image" Target="../media/image2738.png"/><Relationship Id="rId220" Type="http://schemas.openxmlformats.org/officeDocument/2006/relationships/customXml" Target="../ink/ink2789.xml"/><Relationship Id="rId22" Type="http://schemas.openxmlformats.org/officeDocument/2006/relationships/customXml" Target="../ink/ink2690.xml"/><Relationship Id="rId219" Type="http://schemas.openxmlformats.org/officeDocument/2006/relationships/image" Target="../media/image2737.png"/><Relationship Id="rId218" Type="http://schemas.openxmlformats.org/officeDocument/2006/relationships/customXml" Target="../ink/ink2788.xml"/><Relationship Id="rId217" Type="http://schemas.openxmlformats.org/officeDocument/2006/relationships/image" Target="../media/image2736.png"/><Relationship Id="rId216" Type="http://schemas.openxmlformats.org/officeDocument/2006/relationships/customXml" Target="../ink/ink2787.xml"/><Relationship Id="rId215" Type="http://schemas.openxmlformats.org/officeDocument/2006/relationships/image" Target="../media/image2735.png"/><Relationship Id="rId214" Type="http://schemas.openxmlformats.org/officeDocument/2006/relationships/customXml" Target="../ink/ink2786.xml"/><Relationship Id="rId213" Type="http://schemas.openxmlformats.org/officeDocument/2006/relationships/image" Target="../media/image2734.png"/><Relationship Id="rId212" Type="http://schemas.openxmlformats.org/officeDocument/2006/relationships/customXml" Target="../ink/ink2785.xml"/><Relationship Id="rId211" Type="http://schemas.openxmlformats.org/officeDocument/2006/relationships/image" Target="../media/image2733.png"/><Relationship Id="rId210" Type="http://schemas.openxmlformats.org/officeDocument/2006/relationships/customXml" Target="../ink/ink2784.xml"/><Relationship Id="rId21" Type="http://schemas.openxmlformats.org/officeDocument/2006/relationships/image" Target="../media/image2640.png"/><Relationship Id="rId209" Type="http://schemas.openxmlformats.org/officeDocument/2006/relationships/image" Target="../media/image2732.png"/><Relationship Id="rId208" Type="http://schemas.openxmlformats.org/officeDocument/2006/relationships/customXml" Target="../ink/ink2783.xml"/><Relationship Id="rId207" Type="http://schemas.openxmlformats.org/officeDocument/2006/relationships/image" Target="../media/image2731.png"/><Relationship Id="rId206" Type="http://schemas.openxmlformats.org/officeDocument/2006/relationships/customXml" Target="../ink/ink2782.xml"/><Relationship Id="rId205" Type="http://schemas.openxmlformats.org/officeDocument/2006/relationships/image" Target="../media/image2730.png"/><Relationship Id="rId204" Type="http://schemas.openxmlformats.org/officeDocument/2006/relationships/customXml" Target="../ink/ink2781.xml"/><Relationship Id="rId203" Type="http://schemas.openxmlformats.org/officeDocument/2006/relationships/image" Target="../media/image2729.png"/><Relationship Id="rId202" Type="http://schemas.openxmlformats.org/officeDocument/2006/relationships/customXml" Target="../ink/ink2780.xml"/><Relationship Id="rId201" Type="http://schemas.openxmlformats.org/officeDocument/2006/relationships/image" Target="../media/image2728.png"/><Relationship Id="rId200" Type="http://schemas.openxmlformats.org/officeDocument/2006/relationships/customXml" Target="../ink/ink2779.xml"/><Relationship Id="rId20" Type="http://schemas.openxmlformats.org/officeDocument/2006/relationships/customXml" Target="../ink/ink2689.xml"/><Relationship Id="rId2" Type="http://schemas.openxmlformats.org/officeDocument/2006/relationships/customXml" Target="../ink/ink2680.xml"/><Relationship Id="rId199" Type="http://schemas.openxmlformats.org/officeDocument/2006/relationships/image" Target="../media/image2727.png"/><Relationship Id="rId198" Type="http://schemas.openxmlformats.org/officeDocument/2006/relationships/customXml" Target="../ink/ink2778.xml"/><Relationship Id="rId197" Type="http://schemas.openxmlformats.org/officeDocument/2006/relationships/image" Target="../media/image2726.png"/><Relationship Id="rId196" Type="http://schemas.openxmlformats.org/officeDocument/2006/relationships/customXml" Target="../ink/ink2777.xml"/><Relationship Id="rId195" Type="http://schemas.openxmlformats.org/officeDocument/2006/relationships/image" Target="../media/image2725.png"/><Relationship Id="rId194" Type="http://schemas.openxmlformats.org/officeDocument/2006/relationships/customXml" Target="../ink/ink2776.xml"/><Relationship Id="rId193" Type="http://schemas.openxmlformats.org/officeDocument/2006/relationships/image" Target="../media/image2724.png"/><Relationship Id="rId192" Type="http://schemas.openxmlformats.org/officeDocument/2006/relationships/customXml" Target="../ink/ink2775.xml"/><Relationship Id="rId191" Type="http://schemas.openxmlformats.org/officeDocument/2006/relationships/image" Target="../media/image2723.png"/><Relationship Id="rId190" Type="http://schemas.openxmlformats.org/officeDocument/2006/relationships/customXml" Target="../ink/ink2774.xml"/><Relationship Id="rId19" Type="http://schemas.openxmlformats.org/officeDocument/2006/relationships/image" Target="../media/image2639.png"/><Relationship Id="rId189" Type="http://schemas.openxmlformats.org/officeDocument/2006/relationships/image" Target="../media/image2722.png"/><Relationship Id="rId188" Type="http://schemas.openxmlformats.org/officeDocument/2006/relationships/customXml" Target="../ink/ink2773.xml"/><Relationship Id="rId187" Type="http://schemas.openxmlformats.org/officeDocument/2006/relationships/image" Target="../media/image2721.png"/><Relationship Id="rId186" Type="http://schemas.openxmlformats.org/officeDocument/2006/relationships/customXml" Target="../ink/ink2772.xml"/><Relationship Id="rId185" Type="http://schemas.openxmlformats.org/officeDocument/2006/relationships/image" Target="../media/image2720.png"/><Relationship Id="rId184" Type="http://schemas.openxmlformats.org/officeDocument/2006/relationships/customXml" Target="../ink/ink2771.xml"/><Relationship Id="rId183" Type="http://schemas.openxmlformats.org/officeDocument/2006/relationships/image" Target="../media/image2719.png"/><Relationship Id="rId182" Type="http://schemas.openxmlformats.org/officeDocument/2006/relationships/customXml" Target="../ink/ink2770.xml"/><Relationship Id="rId181" Type="http://schemas.openxmlformats.org/officeDocument/2006/relationships/image" Target="../media/image2718.png"/><Relationship Id="rId180" Type="http://schemas.openxmlformats.org/officeDocument/2006/relationships/customXml" Target="../ink/ink2769.xml"/><Relationship Id="rId18" Type="http://schemas.openxmlformats.org/officeDocument/2006/relationships/customXml" Target="../ink/ink2688.xml"/><Relationship Id="rId179" Type="http://schemas.openxmlformats.org/officeDocument/2006/relationships/image" Target="../media/image2717.png"/><Relationship Id="rId178" Type="http://schemas.openxmlformats.org/officeDocument/2006/relationships/customXml" Target="../ink/ink2768.xml"/><Relationship Id="rId177" Type="http://schemas.openxmlformats.org/officeDocument/2006/relationships/image" Target="../media/image2716.png"/><Relationship Id="rId176" Type="http://schemas.openxmlformats.org/officeDocument/2006/relationships/customXml" Target="../ink/ink2767.xml"/><Relationship Id="rId175" Type="http://schemas.openxmlformats.org/officeDocument/2006/relationships/image" Target="../media/image2715.png"/><Relationship Id="rId174" Type="http://schemas.openxmlformats.org/officeDocument/2006/relationships/customXml" Target="../ink/ink2766.xml"/><Relationship Id="rId173" Type="http://schemas.openxmlformats.org/officeDocument/2006/relationships/image" Target="../media/image2714.png"/><Relationship Id="rId172" Type="http://schemas.openxmlformats.org/officeDocument/2006/relationships/customXml" Target="../ink/ink2765.xml"/><Relationship Id="rId171" Type="http://schemas.openxmlformats.org/officeDocument/2006/relationships/image" Target="../media/image2713.png"/><Relationship Id="rId170" Type="http://schemas.openxmlformats.org/officeDocument/2006/relationships/customXml" Target="../ink/ink2764.xml"/><Relationship Id="rId17" Type="http://schemas.openxmlformats.org/officeDocument/2006/relationships/image" Target="../media/image2638.png"/><Relationship Id="rId169" Type="http://schemas.openxmlformats.org/officeDocument/2006/relationships/image" Target="../media/image2712.png"/><Relationship Id="rId168" Type="http://schemas.openxmlformats.org/officeDocument/2006/relationships/customXml" Target="../ink/ink2763.xml"/><Relationship Id="rId167" Type="http://schemas.openxmlformats.org/officeDocument/2006/relationships/image" Target="../media/image2711.png"/><Relationship Id="rId166" Type="http://schemas.openxmlformats.org/officeDocument/2006/relationships/customXml" Target="../ink/ink2762.xml"/><Relationship Id="rId165" Type="http://schemas.openxmlformats.org/officeDocument/2006/relationships/image" Target="../media/image2710.png"/><Relationship Id="rId164" Type="http://schemas.openxmlformats.org/officeDocument/2006/relationships/customXml" Target="../ink/ink2761.xml"/><Relationship Id="rId163" Type="http://schemas.openxmlformats.org/officeDocument/2006/relationships/image" Target="../media/image2709.png"/><Relationship Id="rId162" Type="http://schemas.openxmlformats.org/officeDocument/2006/relationships/customXml" Target="../ink/ink2760.xml"/><Relationship Id="rId161" Type="http://schemas.openxmlformats.org/officeDocument/2006/relationships/image" Target="../media/image2708.png"/><Relationship Id="rId160" Type="http://schemas.openxmlformats.org/officeDocument/2006/relationships/customXml" Target="../ink/ink2759.xml"/><Relationship Id="rId16" Type="http://schemas.openxmlformats.org/officeDocument/2006/relationships/customXml" Target="../ink/ink2687.xml"/><Relationship Id="rId159" Type="http://schemas.openxmlformats.org/officeDocument/2006/relationships/image" Target="../media/image2707.png"/><Relationship Id="rId158" Type="http://schemas.openxmlformats.org/officeDocument/2006/relationships/customXml" Target="../ink/ink2758.xml"/><Relationship Id="rId157" Type="http://schemas.openxmlformats.org/officeDocument/2006/relationships/image" Target="../media/image2706.png"/><Relationship Id="rId156" Type="http://schemas.openxmlformats.org/officeDocument/2006/relationships/customXml" Target="../ink/ink2757.xml"/><Relationship Id="rId155" Type="http://schemas.openxmlformats.org/officeDocument/2006/relationships/image" Target="../media/image2705.png"/><Relationship Id="rId154" Type="http://schemas.openxmlformats.org/officeDocument/2006/relationships/customXml" Target="../ink/ink2756.xml"/><Relationship Id="rId153" Type="http://schemas.openxmlformats.org/officeDocument/2006/relationships/image" Target="../media/image2704.png"/><Relationship Id="rId152" Type="http://schemas.openxmlformats.org/officeDocument/2006/relationships/customXml" Target="../ink/ink2755.xml"/><Relationship Id="rId151" Type="http://schemas.openxmlformats.org/officeDocument/2006/relationships/image" Target="../media/image2703.png"/><Relationship Id="rId150" Type="http://schemas.openxmlformats.org/officeDocument/2006/relationships/customXml" Target="../ink/ink2754.xml"/><Relationship Id="rId15" Type="http://schemas.openxmlformats.org/officeDocument/2006/relationships/image" Target="../media/image2637.png"/><Relationship Id="rId149" Type="http://schemas.openxmlformats.org/officeDocument/2006/relationships/image" Target="../media/image2702.png"/><Relationship Id="rId148" Type="http://schemas.openxmlformats.org/officeDocument/2006/relationships/customXml" Target="../ink/ink2753.xml"/><Relationship Id="rId147" Type="http://schemas.openxmlformats.org/officeDocument/2006/relationships/image" Target="../media/image2701.png"/><Relationship Id="rId146" Type="http://schemas.openxmlformats.org/officeDocument/2006/relationships/customXml" Target="../ink/ink2752.xml"/><Relationship Id="rId145" Type="http://schemas.openxmlformats.org/officeDocument/2006/relationships/image" Target="../media/image2700.png"/><Relationship Id="rId144" Type="http://schemas.openxmlformats.org/officeDocument/2006/relationships/customXml" Target="../ink/ink2751.xml"/><Relationship Id="rId143" Type="http://schemas.openxmlformats.org/officeDocument/2006/relationships/image" Target="../media/image2699.png"/><Relationship Id="rId142" Type="http://schemas.openxmlformats.org/officeDocument/2006/relationships/customXml" Target="../ink/ink2750.xml"/><Relationship Id="rId141" Type="http://schemas.openxmlformats.org/officeDocument/2006/relationships/image" Target="../media/image2698.png"/><Relationship Id="rId140" Type="http://schemas.openxmlformats.org/officeDocument/2006/relationships/customXml" Target="../ink/ink2749.xml"/><Relationship Id="rId14" Type="http://schemas.openxmlformats.org/officeDocument/2006/relationships/customXml" Target="../ink/ink2686.xml"/><Relationship Id="rId139" Type="http://schemas.openxmlformats.org/officeDocument/2006/relationships/image" Target="../media/image2697.png"/><Relationship Id="rId138" Type="http://schemas.openxmlformats.org/officeDocument/2006/relationships/customXml" Target="../ink/ink2748.xml"/><Relationship Id="rId137" Type="http://schemas.openxmlformats.org/officeDocument/2006/relationships/image" Target="../media/image2696.png"/><Relationship Id="rId136" Type="http://schemas.openxmlformats.org/officeDocument/2006/relationships/customXml" Target="../ink/ink2747.xml"/><Relationship Id="rId135" Type="http://schemas.openxmlformats.org/officeDocument/2006/relationships/image" Target="../media/image2695.png"/><Relationship Id="rId134" Type="http://schemas.openxmlformats.org/officeDocument/2006/relationships/customXml" Target="../ink/ink2746.xml"/><Relationship Id="rId133" Type="http://schemas.openxmlformats.org/officeDocument/2006/relationships/image" Target="../media/image2694.png"/><Relationship Id="rId132" Type="http://schemas.openxmlformats.org/officeDocument/2006/relationships/customXml" Target="../ink/ink2745.xml"/><Relationship Id="rId131" Type="http://schemas.openxmlformats.org/officeDocument/2006/relationships/image" Target="../media/image2693.png"/><Relationship Id="rId130" Type="http://schemas.openxmlformats.org/officeDocument/2006/relationships/customXml" Target="../ink/ink2744.xml"/><Relationship Id="rId13" Type="http://schemas.openxmlformats.org/officeDocument/2006/relationships/image" Target="../media/image2636.png"/><Relationship Id="rId129" Type="http://schemas.openxmlformats.org/officeDocument/2006/relationships/image" Target="../media/image2692.png"/><Relationship Id="rId128" Type="http://schemas.openxmlformats.org/officeDocument/2006/relationships/customXml" Target="../ink/ink2743.xml"/><Relationship Id="rId127" Type="http://schemas.openxmlformats.org/officeDocument/2006/relationships/image" Target="../media/image2691.png"/><Relationship Id="rId126" Type="http://schemas.openxmlformats.org/officeDocument/2006/relationships/customXml" Target="../ink/ink2742.xml"/><Relationship Id="rId125" Type="http://schemas.openxmlformats.org/officeDocument/2006/relationships/image" Target="../media/image2690.png"/><Relationship Id="rId124" Type="http://schemas.openxmlformats.org/officeDocument/2006/relationships/customXml" Target="../ink/ink2741.xml"/><Relationship Id="rId123" Type="http://schemas.openxmlformats.org/officeDocument/2006/relationships/image" Target="../media/image2689.png"/><Relationship Id="rId122" Type="http://schemas.openxmlformats.org/officeDocument/2006/relationships/customXml" Target="../ink/ink2740.xml"/><Relationship Id="rId121" Type="http://schemas.openxmlformats.org/officeDocument/2006/relationships/image" Target="../media/image2688.png"/><Relationship Id="rId120" Type="http://schemas.openxmlformats.org/officeDocument/2006/relationships/customXml" Target="../ink/ink2739.xml"/><Relationship Id="rId12" Type="http://schemas.openxmlformats.org/officeDocument/2006/relationships/customXml" Target="../ink/ink2685.xml"/><Relationship Id="rId119" Type="http://schemas.openxmlformats.org/officeDocument/2006/relationships/image" Target="../media/image2687.png"/><Relationship Id="rId118" Type="http://schemas.openxmlformats.org/officeDocument/2006/relationships/customXml" Target="../ink/ink2738.xml"/><Relationship Id="rId117" Type="http://schemas.openxmlformats.org/officeDocument/2006/relationships/image" Target="../media/image2686.png"/><Relationship Id="rId116" Type="http://schemas.openxmlformats.org/officeDocument/2006/relationships/customXml" Target="../ink/ink2737.xml"/><Relationship Id="rId115" Type="http://schemas.openxmlformats.org/officeDocument/2006/relationships/image" Target="../media/image2685.png"/><Relationship Id="rId114" Type="http://schemas.openxmlformats.org/officeDocument/2006/relationships/customXml" Target="../ink/ink2736.xml"/><Relationship Id="rId113" Type="http://schemas.openxmlformats.org/officeDocument/2006/relationships/image" Target="../media/image2684.png"/><Relationship Id="rId112" Type="http://schemas.openxmlformats.org/officeDocument/2006/relationships/customXml" Target="../ink/ink2735.xml"/><Relationship Id="rId111" Type="http://schemas.openxmlformats.org/officeDocument/2006/relationships/image" Target="../media/image2683.png"/><Relationship Id="rId110" Type="http://schemas.openxmlformats.org/officeDocument/2006/relationships/customXml" Target="../ink/ink2734.xml"/><Relationship Id="rId11" Type="http://schemas.openxmlformats.org/officeDocument/2006/relationships/image" Target="../media/image2635.png"/><Relationship Id="rId109" Type="http://schemas.openxmlformats.org/officeDocument/2006/relationships/image" Target="../media/image2682.png"/><Relationship Id="rId108" Type="http://schemas.openxmlformats.org/officeDocument/2006/relationships/customXml" Target="../ink/ink2733.xml"/><Relationship Id="rId107" Type="http://schemas.openxmlformats.org/officeDocument/2006/relationships/image" Target="../media/image2681.png"/><Relationship Id="rId106" Type="http://schemas.openxmlformats.org/officeDocument/2006/relationships/customXml" Target="../ink/ink2732.xml"/><Relationship Id="rId105" Type="http://schemas.openxmlformats.org/officeDocument/2006/relationships/image" Target="../media/image2680.png"/><Relationship Id="rId104" Type="http://schemas.openxmlformats.org/officeDocument/2006/relationships/customXml" Target="../ink/ink2731.xml"/><Relationship Id="rId103" Type="http://schemas.openxmlformats.org/officeDocument/2006/relationships/image" Target="../media/image2679.png"/><Relationship Id="rId102" Type="http://schemas.openxmlformats.org/officeDocument/2006/relationships/customXml" Target="../ink/ink2730.xml"/><Relationship Id="rId101" Type="http://schemas.openxmlformats.org/officeDocument/2006/relationships/image" Target="../media/image2678.png"/><Relationship Id="rId100" Type="http://schemas.openxmlformats.org/officeDocument/2006/relationships/customXml" Target="../ink/ink2729.xml"/><Relationship Id="rId10" Type="http://schemas.openxmlformats.org/officeDocument/2006/relationships/customXml" Target="../ink/ink2684.xml"/><Relationship Id="rId1" Type="http://schemas.openxmlformats.org/officeDocument/2006/relationships/image" Target="../media/image2630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65.png"/><Relationship Id="rId98" Type="http://schemas.openxmlformats.org/officeDocument/2006/relationships/customXml" Target="../ink/ink162.xml"/><Relationship Id="rId97" Type="http://schemas.openxmlformats.org/officeDocument/2006/relationships/image" Target="../media/image164.png"/><Relationship Id="rId96" Type="http://schemas.openxmlformats.org/officeDocument/2006/relationships/customXml" Target="../ink/ink161.xml"/><Relationship Id="rId95" Type="http://schemas.openxmlformats.org/officeDocument/2006/relationships/image" Target="../media/image163.png"/><Relationship Id="rId94" Type="http://schemas.openxmlformats.org/officeDocument/2006/relationships/customXml" Target="../ink/ink160.xml"/><Relationship Id="rId93" Type="http://schemas.openxmlformats.org/officeDocument/2006/relationships/image" Target="../media/image162.png"/><Relationship Id="rId92" Type="http://schemas.openxmlformats.org/officeDocument/2006/relationships/customXml" Target="../ink/ink159.xml"/><Relationship Id="rId91" Type="http://schemas.openxmlformats.org/officeDocument/2006/relationships/image" Target="../media/image161.png"/><Relationship Id="rId90" Type="http://schemas.openxmlformats.org/officeDocument/2006/relationships/customXml" Target="../ink/ink158.xml"/><Relationship Id="rId9" Type="http://schemas.openxmlformats.org/officeDocument/2006/relationships/image" Target="../media/image120.png"/><Relationship Id="rId89" Type="http://schemas.openxmlformats.org/officeDocument/2006/relationships/image" Target="../media/image160.png"/><Relationship Id="rId88" Type="http://schemas.openxmlformats.org/officeDocument/2006/relationships/customXml" Target="../ink/ink157.xml"/><Relationship Id="rId87" Type="http://schemas.openxmlformats.org/officeDocument/2006/relationships/image" Target="../media/image159.png"/><Relationship Id="rId86" Type="http://schemas.openxmlformats.org/officeDocument/2006/relationships/customXml" Target="../ink/ink156.xml"/><Relationship Id="rId85" Type="http://schemas.openxmlformats.org/officeDocument/2006/relationships/image" Target="../media/image158.png"/><Relationship Id="rId84" Type="http://schemas.openxmlformats.org/officeDocument/2006/relationships/customXml" Target="../ink/ink155.xml"/><Relationship Id="rId83" Type="http://schemas.openxmlformats.org/officeDocument/2006/relationships/image" Target="../media/image157.png"/><Relationship Id="rId82" Type="http://schemas.openxmlformats.org/officeDocument/2006/relationships/customXml" Target="../ink/ink154.xml"/><Relationship Id="rId81" Type="http://schemas.openxmlformats.org/officeDocument/2006/relationships/image" Target="../media/image156.png"/><Relationship Id="rId80" Type="http://schemas.openxmlformats.org/officeDocument/2006/relationships/customXml" Target="../ink/ink153.xml"/><Relationship Id="rId8" Type="http://schemas.openxmlformats.org/officeDocument/2006/relationships/customXml" Target="../ink/ink117.xml"/><Relationship Id="rId79" Type="http://schemas.openxmlformats.org/officeDocument/2006/relationships/image" Target="../media/image155.png"/><Relationship Id="rId78" Type="http://schemas.openxmlformats.org/officeDocument/2006/relationships/customXml" Target="../ink/ink152.xml"/><Relationship Id="rId77" Type="http://schemas.openxmlformats.org/officeDocument/2006/relationships/image" Target="../media/image154.png"/><Relationship Id="rId76" Type="http://schemas.openxmlformats.org/officeDocument/2006/relationships/customXml" Target="../ink/ink151.xml"/><Relationship Id="rId75" Type="http://schemas.openxmlformats.org/officeDocument/2006/relationships/image" Target="../media/image153.png"/><Relationship Id="rId74" Type="http://schemas.openxmlformats.org/officeDocument/2006/relationships/customXml" Target="../ink/ink150.xml"/><Relationship Id="rId73" Type="http://schemas.openxmlformats.org/officeDocument/2006/relationships/image" Target="../media/image152.png"/><Relationship Id="rId72" Type="http://schemas.openxmlformats.org/officeDocument/2006/relationships/customXml" Target="../ink/ink149.xml"/><Relationship Id="rId71" Type="http://schemas.openxmlformats.org/officeDocument/2006/relationships/image" Target="../media/image151.png"/><Relationship Id="rId70" Type="http://schemas.openxmlformats.org/officeDocument/2006/relationships/customXml" Target="../ink/ink148.xml"/><Relationship Id="rId7" Type="http://schemas.openxmlformats.org/officeDocument/2006/relationships/image" Target="../media/image119.png"/><Relationship Id="rId69" Type="http://schemas.openxmlformats.org/officeDocument/2006/relationships/image" Target="../media/image150.png"/><Relationship Id="rId68" Type="http://schemas.openxmlformats.org/officeDocument/2006/relationships/customXml" Target="../ink/ink147.xml"/><Relationship Id="rId67" Type="http://schemas.openxmlformats.org/officeDocument/2006/relationships/image" Target="../media/image149.png"/><Relationship Id="rId66" Type="http://schemas.openxmlformats.org/officeDocument/2006/relationships/customXml" Target="../ink/ink146.xml"/><Relationship Id="rId65" Type="http://schemas.openxmlformats.org/officeDocument/2006/relationships/image" Target="../media/image148.png"/><Relationship Id="rId64" Type="http://schemas.openxmlformats.org/officeDocument/2006/relationships/customXml" Target="../ink/ink145.xml"/><Relationship Id="rId63" Type="http://schemas.openxmlformats.org/officeDocument/2006/relationships/image" Target="../media/image147.png"/><Relationship Id="rId62" Type="http://schemas.openxmlformats.org/officeDocument/2006/relationships/customXml" Target="../ink/ink144.xml"/><Relationship Id="rId61" Type="http://schemas.openxmlformats.org/officeDocument/2006/relationships/image" Target="../media/image146.png"/><Relationship Id="rId60" Type="http://schemas.openxmlformats.org/officeDocument/2006/relationships/customXml" Target="../ink/ink143.xml"/><Relationship Id="rId6" Type="http://schemas.openxmlformats.org/officeDocument/2006/relationships/customXml" Target="../ink/ink116.xml"/><Relationship Id="rId59" Type="http://schemas.openxmlformats.org/officeDocument/2006/relationships/image" Target="../media/image145.png"/><Relationship Id="rId58" Type="http://schemas.openxmlformats.org/officeDocument/2006/relationships/customXml" Target="../ink/ink142.xml"/><Relationship Id="rId57" Type="http://schemas.openxmlformats.org/officeDocument/2006/relationships/image" Target="../media/image144.png"/><Relationship Id="rId56" Type="http://schemas.openxmlformats.org/officeDocument/2006/relationships/customXml" Target="../ink/ink141.xml"/><Relationship Id="rId55" Type="http://schemas.openxmlformats.org/officeDocument/2006/relationships/image" Target="../media/image143.png"/><Relationship Id="rId54" Type="http://schemas.openxmlformats.org/officeDocument/2006/relationships/customXml" Target="../ink/ink140.xml"/><Relationship Id="rId53" Type="http://schemas.openxmlformats.org/officeDocument/2006/relationships/image" Target="../media/image142.png"/><Relationship Id="rId52" Type="http://schemas.openxmlformats.org/officeDocument/2006/relationships/customXml" Target="../ink/ink139.xml"/><Relationship Id="rId51" Type="http://schemas.openxmlformats.org/officeDocument/2006/relationships/image" Target="../media/image141.png"/><Relationship Id="rId50" Type="http://schemas.openxmlformats.org/officeDocument/2006/relationships/customXml" Target="../ink/ink138.xml"/><Relationship Id="rId5" Type="http://schemas.openxmlformats.org/officeDocument/2006/relationships/image" Target="../media/image118.png"/><Relationship Id="rId49" Type="http://schemas.openxmlformats.org/officeDocument/2006/relationships/image" Target="../media/image140.png"/><Relationship Id="rId48" Type="http://schemas.openxmlformats.org/officeDocument/2006/relationships/customXml" Target="../ink/ink137.xml"/><Relationship Id="rId47" Type="http://schemas.openxmlformats.org/officeDocument/2006/relationships/image" Target="../media/image139.png"/><Relationship Id="rId46" Type="http://schemas.openxmlformats.org/officeDocument/2006/relationships/customXml" Target="../ink/ink136.xml"/><Relationship Id="rId45" Type="http://schemas.openxmlformats.org/officeDocument/2006/relationships/image" Target="../media/image138.png"/><Relationship Id="rId44" Type="http://schemas.openxmlformats.org/officeDocument/2006/relationships/customXml" Target="../ink/ink135.xml"/><Relationship Id="rId43" Type="http://schemas.openxmlformats.org/officeDocument/2006/relationships/image" Target="../media/image137.png"/><Relationship Id="rId42" Type="http://schemas.openxmlformats.org/officeDocument/2006/relationships/customXml" Target="../ink/ink134.xml"/><Relationship Id="rId41" Type="http://schemas.openxmlformats.org/officeDocument/2006/relationships/image" Target="../media/image136.png"/><Relationship Id="rId40" Type="http://schemas.openxmlformats.org/officeDocument/2006/relationships/customXml" Target="../ink/ink133.xml"/><Relationship Id="rId4" Type="http://schemas.openxmlformats.org/officeDocument/2006/relationships/customXml" Target="../ink/ink115.xml"/><Relationship Id="rId39" Type="http://schemas.openxmlformats.org/officeDocument/2006/relationships/image" Target="../media/image135.png"/><Relationship Id="rId38" Type="http://schemas.openxmlformats.org/officeDocument/2006/relationships/customXml" Target="../ink/ink132.xml"/><Relationship Id="rId37" Type="http://schemas.openxmlformats.org/officeDocument/2006/relationships/image" Target="../media/image134.png"/><Relationship Id="rId36" Type="http://schemas.openxmlformats.org/officeDocument/2006/relationships/customXml" Target="../ink/ink131.xml"/><Relationship Id="rId35" Type="http://schemas.openxmlformats.org/officeDocument/2006/relationships/image" Target="../media/image133.png"/><Relationship Id="rId34" Type="http://schemas.openxmlformats.org/officeDocument/2006/relationships/customXml" Target="../ink/ink130.xml"/><Relationship Id="rId33" Type="http://schemas.openxmlformats.org/officeDocument/2006/relationships/image" Target="../media/image132.png"/><Relationship Id="rId32" Type="http://schemas.openxmlformats.org/officeDocument/2006/relationships/customXml" Target="../ink/ink129.xml"/><Relationship Id="rId31" Type="http://schemas.openxmlformats.org/officeDocument/2006/relationships/image" Target="../media/image131.png"/><Relationship Id="rId30" Type="http://schemas.openxmlformats.org/officeDocument/2006/relationships/customXml" Target="../ink/ink128.xml"/><Relationship Id="rId3" Type="http://schemas.openxmlformats.org/officeDocument/2006/relationships/image" Target="../media/image117.png"/><Relationship Id="rId29" Type="http://schemas.openxmlformats.org/officeDocument/2006/relationships/image" Target="../media/image130.png"/><Relationship Id="rId28" Type="http://schemas.openxmlformats.org/officeDocument/2006/relationships/customXml" Target="../ink/ink127.xml"/><Relationship Id="rId27" Type="http://schemas.openxmlformats.org/officeDocument/2006/relationships/image" Target="../media/image129.png"/><Relationship Id="rId26" Type="http://schemas.openxmlformats.org/officeDocument/2006/relationships/customXml" Target="../ink/ink126.xml"/><Relationship Id="rId25" Type="http://schemas.openxmlformats.org/officeDocument/2006/relationships/image" Target="../media/image128.png"/><Relationship Id="rId249" Type="http://schemas.openxmlformats.org/officeDocument/2006/relationships/notesSlide" Target="../notesSlides/notesSlide4.xml"/><Relationship Id="rId248" Type="http://schemas.openxmlformats.org/officeDocument/2006/relationships/slideLayout" Target="../slideLayouts/slideLayout1.xml"/><Relationship Id="rId247" Type="http://schemas.openxmlformats.org/officeDocument/2006/relationships/image" Target="../media/image239.png"/><Relationship Id="rId246" Type="http://schemas.openxmlformats.org/officeDocument/2006/relationships/customXml" Target="../ink/ink236.xml"/><Relationship Id="rId245" Type="http://schemas.openxmlformats.org/officeDocument/2006/relationships/image" Target="../media/image238.png"/><Relationship Id="rId244" Type="http://schemas.openxmlformats.org/officeDocument/2006/relationships/customXml" Target="../ink/ink235.xml"/><Relationship Id="rId243" Type="http://schemas.openxmlformats.org/officeDocument/2006/relationships/image" Target="../media/image237.png"/><Relationship Id="rId242" Type="http://schemas.openxmlformats.org/officeDocument/2006/relationships/customXml" Target="../ink/ink234.xml"/><Relationship Id="rId241" Type="http://schemas.openxmlformats.org/officeDocument/2006/relationships/image" Target="../media/image236.png"/><Relationship Id="rId240" Type="http://schemas.openxmlformats.org/officeDocument/2006/relationships/customXml" Target="../ink/ink233.xml"/><Relationship Id="rId24" Type="http://schemas.openxmlformats.org/officeDocument/2006/relationships/customXml" Target="../ink/ink125.xml"/><Relationship Id="rId239" Type="http://schemas.openxmlformats.org/officeDocument/2006/relationships/image" Target="../media/image235.png"/><Relationship Id="rId238" Type="http://schemas.openxmlformats.org/officeDocument/2006/relationships/customXml" Target="../ink/ink232.xml"/><Relationship Id="rId237" Type="http://schemas.openxmlformats.org/officeDocument/2006/relationships/image" Target="../media/image234.png"/><Relationship Id="rId236" Type="http://schemas.openxmlformats.org/officeDocument/2006/relationships/customXml" Target="../ink/ink231.xml"/><Relationship Id="rId235" Type="http://schemas.openxmlformats.org/officeDocument/2006/relationships/image" Target="../media/image233.png"/><Relationship Id="rId234" Type="http://schemas.openxmlformats.org/officeDocument/2006/relationships/customXml" Target="../ink/ink230.xml"/><Relationship Id="rId233" Type="http://schemas.openxmlformats.org/officeDocument/2006/relationships/image" Target="../media/image232.png"/><Relationship Id="rId232" Type="http://schemas.openxmlformats.org/officeDocument/2006/relationships/customXml" Target="../ink/ink229.xml"/><Relationship Id="rId231" Type="http://schemas.openxmlformats.org/officeDocument/2006/relationships/image" Target="../media/image231.png"/><Relationship Id="rId230" Type="http://schemas.openxmlformats.org/officeDocument/2006/relationships/customXml" Target="../ink/ink228.xml"/><Relationship Id="rId23" Type="http://schemas.openxmlformats.org/officeDocument/2006/relationships/image" Target="../media/image127.png"/><Relationship Id="rId229" Type="http://schemas.openxmlformats.org/officeDocument/2006/relationships/image" Target="../media/image230.png"/><Relationship Id="rId228" Type="http://schemas.openxmlformats.org/officeDocument/2006/relationships/customXml" Target="../ink/ink227.xml"/><Relationship Id="rId227" Type="http://schemas.openxmlformats.org/officeDocument/2006/relationships/image" Target="../media/image229.png"/><Relationship Id="rId226" Type="http://schemas.openxmlformats.org/officeDocument/2006/relationships/customXml" Target="../ink/ink226.xml"/><Relationship Id="rId225" Type="http://schemas.openxmlformats.org/officeDocument/2006/relationships/image" Target="../media/image228.png"/><Relationship Id="rId224" Type="http://schemas.openxmlformats.org/officeDocument/2006/relationships/customXml" Target="../ink/ink225.xml"/><Relationship Id="rId223" Type="http://schemas.openxmlformats.org/officeDocument/2006/relationships/image" Target="../media/image227.png"/><Relationship Id="rId222" Type="http://schemas.openxmlformats.org/officeDocument/2006/relationships/customXml" Target="../ink/ink224.xml"/><Relationship Id="rId221" Type="http://schemas.openxmlformats.org/officeDocument/2006/relationships/image" Target="../media/image226.png"/><Relationship Id="rId220" Type="http://schemas.openxmlformats.org/officeDocument/2006/relationships/customXml" Target="../ink/ink223.xml"/><Relationship Id="rId22" Type="http://schemas.openxmlformats.org/officeDocument/2006/relationships/customXml" Target="../ink/ink124.xml"/><Relationship Id="rId219" Type="http://schemas.openxmlformats.org/officeDocument/2006/relationships/image" Target="../media/image225.png"/><Relationship Id="rId218" Type="http://schemas.openxmlformats.org/officeDocument/2006/relationships/customXml" Target="../ink/ink222.xml"/><Relationship Id="rId217" Type="http://schemas.openxmlformats.org/officeDocument/2006/relationships/image" Target="../media/image224.png"/><Relationship Id="rId216" Type="http://schemas.openxmlformats.org/officeDocument/2006/relationships/customXml" Target="../ink/ink221.xml"/><Relationship Id="rId215" Type="http://schemas.openxmlformats.org/officeDocument/2006/relationships/image" Target="../media/image223.png"/><Relationship Id="rId214" Type="http://schemas.openxmlformats.org/officeDocument/2006/relationships/customXml" Target="../ink/ink220.xml"/><Relationship Id="rId213" Type="http://schemas.openxmlformats.org/officeDocument/2006/relationships/image" Target="../media/image222.png"/><Relationship Id="rId212" Type="http://schemas.openxmlformats.org/officeDocument/2006/relationships/customXml" Target="../ink/ink219.xml"/><Relationship Id="rId211" Type="http://schemas.openxmlformats.org/officeDocument/2006/relationships/image" Target="../media/image221.png"/><Relationship Id="rId210" Type="http://schemas.openxmlformats.org/officeDocument/2006/relationships/customXml" Target="../ink/ink218.xml"/><Relationship Id="rId21" Type="http://schemas.openxmlformats.org/officeDocument/2006/relationships/image" Target="../media/image126.png"/><Relationship Id="rId209" Type="http://schemas.openxmlformats.org/officeDocument/2006/relationships/image" Target="../media/image220.png"/><Relationship Id="rId208" Type="http://schemas.openxmlformats.org/officeDocument/2006/relationships/customXml" Target="../ink/ink217.xml"/><Relationship Id="rId207" Type="http://schemas.openxmlformats.org/officeDocument/2006/relationships/image" Target="../media/image219.png"/><Relationship Id="rId206" Type="http://schemas.openxmlformats.org/officeDocument/2006/relationships/customXml" Target="../ink/ink216.xml"/><Relationship Id="rId205" Type="http://schemas.openxmlformats.org/officeDocument/2006/relationships/image" Target="../media/image218.png"/><Relationship Id="rId204" Type="http://schemas.openxmlformats.org/officeDocument/2006/relationships/customXml" Target="../ink/ink215.xml"/><Relationship Id="rId203" Type="http://schemas.openxmlformats.org/officeDocument/2006/relationships/image" Target="../media/image217.png"/><Relationship Id="rId202" Type="http://schemas.openxmlformats.org/officeDocument/2006/relationships/customXml" Target="../ink/ink214.xml"/><Relationship Id="rId201" Type="http://schemas.openxmlformats.org/officeDocument/2006/relationships/image" Target="../media/image216.png"/><Relationship Id="rId200" Type="http://schemas.openxmlformats.org/officeDocument/2006/relationships/customXml" Target="../ink/ink213.xml"/><Relationship Id="rId20" Type="http://schemas.openxmlformats.org/officeDocument/2006/relationships/customXml" Target="../ink/ink123.xml"/><Relationship Id="rId2" Type="http://schemas.openxmlformats.org/officeDocument/2006/relationships/customXml" Target="../ink/ink114.xml"/><Relationship Id="rId199" Type="http://schemas.openxmlformats.org/officeDocument/2006/relationships/image" Target="../media/image215.png"/><Relationship Id="rId198" Type="http://schemas.openxmlformats.org/officeDocument/2006/relationships/customXml" Target="../ink/ink212.xml"/><Relationship Id="rId197" Type="http://schemas.openxmlformats.org/officeDocument/2006/relationships/image" Target="../media/image214.png"/><Relationship Id="rId196" Type="http://schemas.openxmlformats.org/officeDocument/2006/relationships/customXml" Target="../ink/ink211.xml"/><Relationship Id="rId195" Type="http://schemas.openxmlformats.org/officeDocument/2006/relationships/image" Target="../media/image213.png"/><Relationship Id="rId194" Type="http://schemas.openxmlformats.org/officeDocument/2006/relationships/customXml" Target="../ink/ink210.xml"/><Relationship Id="rId193" Type="http://schemas.openxmlformats.org/officeDocument/2006/relationships/image" Target="../media/image212.png"/><Relationship Id="rId192" Type="http://schemas.openxmlformats.org/officeDocument/2006/relationships/customXml" Target="../ink/ink209.xml"/><Relationship Id="rId191" Type="http://schemas.openxmlformats.org/officeDocument/2006/relationships/image" Target="../media/image211.png"/><Relationship Id="rId190" Type="http://schemas.openxmlformats.org/officeDocument/2006/relationships/customXml" Target="../ink/ink208.xml"/><Relationship Id="rId19" Type="http://schemas.openxmlformats.org/officeDocument/2006/relationships/image" Target="../media/image125.png"/><Relationship Id="rId189" Type="http://schemas.openxmlformats.org/officeDocument/2006/relationships/image" Target="../media/image210.png"/><Relationship Id="rId188" Type="http://schemas.openxmlformats.org/officeDocument/2006/relationships/customXml" Target="../ink/ink207.xml"/><Relationship Id="rId187" Type="http://schemas.openxmlformats.org/officeDocument/2006/relationships/image" Target="../media/image209.png"/><Relationship Id="rId186" Type="http://schemas.openxmlformats.org/officeDocument/2006/relationships/customXml" Target="../ink/ink206.xml"/><Relationship Id="rId185" Type="http://schemas.openxmlformats.org/officeDocument/2006/relationships/image" Target="../media/image208.png"/><Relationship Id="rId184" Type="http://schemas.openxmlformats.org/officeDocument/2006/relationships/customXml" Target="../ink/ink205.xml"/><Relationship Id="rId183" Type="http://schemas.openxmlformats.org/officeDocument/2006/relationships/image" Target="../media/image207.png"/><Relationship Id="rId182" Type="http://schemas.openxmlformats.org/officeDocument/2006/relationships/customXml" Target="../ink/ink204.xml"/><Relationship Id="rId181" Type="http://schemas.openxmlformats.org/officeDocument/2006/relationships/image" Target="../media/image206.png"/><Relationship Id="rId180" Type="http://schemas.openxmlformats.org/officeDocument/2006/relationships/customXml" Target="../ink/ink203.xml"/><Relationship Id="rId18" Type="http://schemas.openxmlformats.org/officeDocument/2006/relationships/customXml" Target="../ink/ink122.xml"/><Relationship Id="rId179" Type="http://schemas.openxmlformats.org/officeDocument/2006/relationships/image" Target="../media/image205.png"/><Relationship Id="rId178" Type="http://schemas.openxmlformats.org/officeDocument/2006/relationships/customXml" Target="../ink/ink202.xml"/><Relationship Id="rId177" Type="http://schemas.openxmlformats.org/officeDocument/2006/relationships/image" Target="../media/image204.png"/><Relationship Id="rId176" Type="http://schemas.openxmlformats.org/officeDocument/2006/relationships/customXml" Target="../ink/ink201.xml"/><Relationship Id="rId175" Type="http://schemas.openxmlformats.org/officeDocument/2006/relationships/image" Target="../media/image203.png"/><Relationship Id="rId174" Type="http://schemas.openxmlformats.org/officeDocument/2006/relationships/customXml" Target="../ink/ink200.xml"/><Relationship Id="rId173" Type="http://schemas.openxmlformats.org/officeDocument/2006/relationships/image" Target="../media/image202.png"/><Relationship Id="rId172" Type="http://schemas.openxmlformats.org/officeDocument/2006/relationships/customXml" Target="../ink/ink199.xml"/><Relationship Id="rId171" Type="http://schemas.openxmlformats.org/officeDocument/2006/relationships/image" Target="../media/image201.png"/><Relationship Id="rId170" Type="http://schemas.openxmlformats.org/officeDocument/2006/relationships/customXml" Target="../ink/ink198.xml"/><Relationship Id="rId17" Type="http://schemas.openxmlformats.org/officeDocument/2006/relationships/image" Target="../media/image124.png"/><Relationship Id="rId169" Type="http://schemas.openxmlformats.org/officeDocument/2006/relationships/image" Target="../media/image200.png"/><Relationship Id="rId168" Type="http://schemas.openxmlformats.org/officeDocument/2006/relationships/customXml" Target="../ink/ink197.xml"/><Relationship Id="rId167" Type="http://schemas.openxmlformats.org/officeDocument/2006/relationships/image" Target="../media/image199.png"/><Relationship Id="rId166" Type="http://schemas.openxmlformats.org/officeDocument/2006/relationships/customXml" Target="../ink/ink196.xml"/><Relationship Id="rId165" Type="http://schemas.openxmlformats.org/officeDocument/2006/relationships/image" Target="../media/image198.png"/><Relationship Id="rId164" Type="http://schemas.openxmlformats.org/officeDocument/2006/relationships/customXml" Target="../ink/ink195.xml"/><Relationship Id="rId163" Type="http://schemas.openxmlformats.org/officeDocument/2006/relationships/image" Target="../media/image197.png"/><Relationship Id="rId162" Type="http://schemas.openxmlformats.org/officeDocument/2006/relationships/customXml" Target="../ink/ink194.xml"/><Relationship Id="rId161" Type="http://schemas.openxmlformats.org/officeDocument/2006/relationships/image" Target="../media/image196.png"/><Relationship Id="rId160" Type="http://schemas.openxmlformats.org/officeDocument/2006/relationships/customXml" Target="../ink/ink193.xml"/><Relationship Id="rId16" Type="http://schemas.openxmlformats.org/officeDocument/2006/relationships/customXml" Target="../ink/ink121.xml"/><Relationship Id="rId159" Type="http://schemas.openxmlformats.org/officeDocument/2006/relationships/image" Target="../media/image195.png"/><Relationship Id="rId158" Type="http://schemas.openxmlformats.org/officeDocument/2006/relationships/customXml" Target="../ink/ink192.xml"/><Relationship Id="rId157" Type="http://schemas.openxmlformats.org/officeDocument/2006/relationships/image" Target="../media/image194.png"/><Relationship Id="rId156" Type="http://schemas.openxmlformats.org/officeDocument/2006/relationships/customXml" Target="../ink/ink191.xml"/><Relationship Id="rId155" Type="http://schemas.openxmlformats.org/officeDocument/2006/relationships/image" Target="../media/image193.png"/><Relationship Id="rId154" Type="http://schemas.openxmlformats.org/officeDocument/2006/relationships/customXml" Target="../ink/ink190.xml"/><Relationship Id="rId153" Type="http://schemas.openxmlformats.org/officeDocument/2006/relationships/image" Target="../media/image192.png"/><Relationship Id="rId152" Type="http://schemas.openxmlformats.org/officeDocument/2006/relationships/customXml" Target="../ink/ink189.xml"/><Relationship Id="rId151" Type="http://schemas.openxmlformats.org/officeDocument/2006/relationships/image" Target="../media/image191.png"/><Relationship Id="rId150" Type="http://schemas.openxmlformats.org/officeDocument/2006/relationships/customXml" Target="../ink/ink188.xml"/><Relationship Id="rId15" Type="http://schemas.openxmlformats.org/officeDocument/2006/relationships/image" Target="../media/image123.png"/><Relationship Id="rId149" Type="http://schemas.openxmlformats.org/officeDocument/2006/relationships/image" Target="../media/image190.png"/><Relationship Id="rId148" Type="http://schemas.openxmlformats.org/officeDocument/2006/relationships/customXml" Target="../ink/ink187.xml"/><Relationship Id="rId147" Type="http://schemas.openxmlformats.org/officeDocument/2006/relationships/image" Target="../media/image189.png"/><Relationship Id="rId146" Type="http://schemas.openxmlformats.org/officeDocument/2006/relationships/customXml" Target="../ink/ink186.xml"/><Relationship Id="rId145" Type="http://schemas.openxmlformats.org/officeDocument/2006/relationships/image" Target="../media/image188.png"/><Relationship Id="rId144" Type="http://schemas.openxmlformats.org/officeDocument/2006/relationships/customXml" Target="../ink/ink185.xml"/><Relationship Id="rId143" Type="http://schemas.openxmlformats.org/officeDocument/2006/relationships/image" Target="../media/image187.png"/><Relationship Id="rId142" Type="http://schemas.openxmlformats.org/officeDocument/2006/relationships/customXml" Target="../ink/ink184.xml"/><Relationship Id="rId141" Type="http://schemas.openxmlformats.org/officeDocument/2006/relationships/image" Target="../media/image186.png"/><Relationship Id="rId140" Type="http://schemas.openxmlformats.org/officeDocument/2006/relationships/customXml" Target="../ink/ink183.xml"/><Relationship Id="rId14" Type="http://schemas.openxmlformats.org/officeDocument/2006/relationships/customXml" Target="../ink/ink120.xml"/><Relationship Id="rId139" Type="http://schemas.openxmlformats.org/officeDocument/2006/relationships/image" Target="../media/image185.png"/><Relationship Id="rId138" Type="http://schemas.openxmlformats.org/officeDocument/2006/relationships/customXml" Target="../ink/ink182.xml"/><Relationship Id="rId137" Type="http://schemas.openxmlformats.org/officeDocument/2006/relationships/image" Target="../media/image184.png"/><Relationship Id="rId136" Type="http://schemas.openxmlformats.org/officeDocument/2006/relationships/customXml" Target="../ink/ink181.xml"/><Relationship Id="rId135" Type="http://schemas.openxmlformats.org/officeDocument/2006/relationships/image" Target="../media/image183.png"/><Relationship Id="rId134" Type="http://schemas.openxmlformats.org/officeDocument/2006/relationships/customXml" Target="../ink/ink180.xml"/><Relationship Id="rId133" Type="http://schemas.openxmlformats.org/officeDocument/2006/relationships/image" Target="../media/image182.png"/><Relationship Id="rId132" Type="http://schemas.openxmlformats.org/officeDocument/2006/relationships/customXml" Target="../ink/ink179.xml"/><Relationship Id="rId131" Type="http://schemas.openxmlformats.org/officeDocument/2006/relationships/image" Target="../media/image181.png"/><Relationship Id="rId130" Type="http://schemas.openxmlformats.org/officeDocument/2006/relationships/customXml" Target="../ink/ink178.xml"/><Relationship Id="rId13" Type="http://schemas.openxmlformats.org/officeDocument/2006/relationships/image" Target="../media/image122.png"/><Relationship Id="rId129" Type="http://schemas.openxmlformats.org/officeDocument/2006/relationships/image" Target="../media/image180.png"/><Relationship Id="rId128" Type="http://schemas.openxmlformats.org/officeDocument/2006/relationships/customXml" Target="../ink/ink177.xml"/><Relationship Id="rId127" Type="http://schemas.openxmlformats.org/officeDocument/2006/relationships/image" Target="../media/image179.png"/><Relationship Id="rId126" Type="http://schemas.openxmlformats.org/officeDocument/2006/relationships/customXml" Target="../ink/ink176.xml"/><Relationship Id="rId125" Type="http://schemas.openxmlformats.org/officeDocument/2006/relationships/image" Target="../media/image178.png"/><Relationship Id="rId124" Type="http://schemas.openxmlformats.org/officeDocument/2006/relationships/customXml" Target="../ink/ink175.xml"/><Relationship Id="rId123" Type="http://schemas.openxmlformats.org/officeDocument/2006/relationships/image" Target="../media/image177.png"/><Relationship Id="rId122" Type="http://schemas.openxmlformats.org/officeDocument/2006/relationships/customXml" Target="../ink/ink174.xml"/><Relationship Id="rId121" Type="http://schemas.openxmlformats.org/officeDocument/2006/relationships/image" Target="../media/image176.png"/><Relationship Id="rId120" Type="http://schemas.openxmlformats.org/officeDocument/2006/relationships/customXml" Target="../ink/ink173.xml"/><Relationship Id="rId12" Type="http://schemas.openxmlformats.org/officeDocument/2006/relationships/customXml" Target="../ink/ink119.xml"/><Relationship Id="rId119" Type="http://schemas.openxmlformats.org/officeDocument/2006/relationships/image" Target="../media/image175.png"/><Relationship Id="rId118" Type="http://schemas.openxmlformats.org/officeDocument/2006/relationships/customXml" Target="../ink/ink172.xml"/><Relationship Id="rId117" Type="http://schemas.openxmlformats.org/officeDocument/2006/relationships/image" Target="../media/image174.png"/><Relationship Id="rId116" Type="http://schemas.openxmlformats.org/officeDocument/2006/relationships/customXml" Target="../ink/ink171.xml"/><Relationship Id="rId115" Type="http://schemas.openxmlformats.org/officeDocument/2006/relationships/image" Target="../media/image173.png"/><Relationship Id="rId114" Type="http://schemas.openxmlformats.org/officeDocument/2006/relationships/customXml" Target="../ink/ink170.xml"/><Relationship Id="rId113" Type="http://schemas.openxmlformats.org/officeDocument/2006/relationships/image" Target="../media/image172.png"/><Relationship Id="rId112" Type="http://schemas.openxmlformats.org/officeDocument/2006/relationships/customXml" Target="../ink/ink169.xml"/><Relationship Id="rId111" Type="http://schemas.openxmlformats.org/officeDocument/2006/relationships/image" Target="../media/image171.png"/><Relationship Id="rId110" Type="http://schemas.openxmlformats.org/officeDocument/2006/relationships/customXml" Target="../ink/ink168.xml"/><Relationship Id="rId11" Type="http://schemas.openxmlformats.org/officeDocument/2006/relationships/image" Target="../media/image121.png"/><Relationship Id="rId109" Type="http://schemas.openxmlformats.org/officeDocument/2006/relationships/image" Target="../media/image170.png"/><Relationship Id="rId108" Type="http://schemas.openxmlformats.org/officeDocument/2006/relationships/customXml" Target="../ink/ink167.xml"/><Relationship Id="rId107" Type="http://schemas.openxmlformats.org/officeDocument/2006/relationships/image" Target="../media/image169.png"/><Relationship Id="rId106" Type="http://schemas.openxmlformats.org/officeDocument/2006/relationships/customXml" Target="../ink/ink166.xml"/><Relationship Id="rId105" Type="http://schemas.openxmlformats.org/officeDocument/2006/relationships/image" Target="../media/image168.png"/><Relationship Id="rId104" Type="http://schemas.openxmlformats.org/officeDocument/2006/relationships/customXml" Target="../ink/ink165.xml"/><Relationship Id="rId103" Type="http://schemas.openxmlformats.org/officeDocument/2006/relationships/image" Target="../media/image167.png"/><Relationship Id="rId102" Type="http://schemas.openxmlformats.org/officeDocument/2006/relationships/customXml" Target="../ink/ink164.xml"/><Relationship Id="rId101" Type="http://schemas.openxmlformats.org/officeDocument/2006/relationships/image" Target="../media/image166.png"/><Relationship Id="rId100" Type="http://schemas.openxmlformats.org/officeDocument/2006/relationships/customXml" Target="../ink/ink163.xml"/><Relationship Id="rId10" Type="http://schemas.openxmlformats.org/officeDocument/2006/relationships/customXml" Target="../ink/ink118.xml"/><Relationship Id="rId1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89.png"/><Relationship Id="rId98" Type="http://schemas.openxmlformats.org/officeDocument/2006/relationships/customXml" Target="../ink/ink285.xml"/><Relationship Id="rId97" Type="http://schemas.openxmlformats.org/officeDocument/2006/relationships/image" Target="../media/image288.png"/><Relationship Id="rId96" Type="http://schemas.openxmlformats.org/officeDocument/2006/relationships/customXml" Target="../ink/ink284.xml"/><Relationship Id="rId95" Type="http://schemas.openxmlformats.org/officeDocument/2006/relationships/image" Target="../media/image287.png"/><Relationship Id="rId94" Type="http://schemas.openxmlformats.org/officeDocument/2006/relationships/customXml" Target="../ink/ink283.xml"/><Relationship Id="rId93" Type="http://schemas.openxmlformats.org/officeDocument/2006/relationships/image" Target="../media/image286.png"/><Relationship Id="rId92" Type="http://schemas.openxmlformats.org/officeDocument/2006/relationships/customXml" Target="../ink/ink282.xml"/><Relationship Id="rId91" Type="http://schemas.openxmlformats.org/officeDocument/2006/relationships/image" Target="../media/image285.png"/><Relationship Id="rId90" Type="http://schemas.openxmlformats.org/officeDocument/2006/relationships/customXml" Target="../ink/ink281.xml"/><Relationship Id="rId9" Type="http://schemas.openxmlformats.org/officeDocument/2006/relationships/image" Target="../media/image244.png"/><Relationship Id="rId89" Type="http://schemas.openxmlformats.org/officeDocument/2006/relationships/image" Target="../media/image284.png"/><Relationship Id="rId88" Type="http://schemas.openxmlformats.org/officeDocument/2006/relationships/customXml" Target="../ink/ink280.xml"/><Relationship Id="rId87" Type="http://schemas.openxmlformats.org/officeDocument/2006/relationships/image" Target="../media/image283.png"/><Relationship Id="rId86" Type="http://schemas.openxmlformats.org/officeDocument/2006/relationships/customXml" Target="../ink/ink279.xml"/><Relationship Id="rId85" Type="http://schemas.openxmlformats.org/officeDocument/2006/relationships/image" Target="../media/image282.png"/><Relationship Id="rId84" Type="http://schemas.openxmlformats.org/officeDocument/2006/relationships/customXml" Target="../ink/ink278.xml"/><Relationship Id="rId83" Type="http://schemas.openxmlformats.org/officeDocument/2006/relationships/image" Target="../media/image281.png"/><Relationship Id="rId82" Type="http://schemas.openxmlformats.org/officeDocument/2006/relationships/customXml" Target="../ink/ink277.xml"/><Relationship Id="rId81" Type="http://schemas.openxmlformats.org/officeDocument/2006/relationships/image" Target="../media/image280.png"/><Relationship Id="rId80" Type="http://schemas.openxmlformats.org/officeDocument/2006/relationships/customXml" Target="../ink/ink276.xml"/><Relationship Id="rId8" Type="http://schemas.openxmlformats.org/officeDocument/2006/relationships/customXml" Target="../ink/ink240.xml"/><Relationship Id="rId79" Type="http://schemas.openxmlformats.org/officeDocument/2006/relationships/image" Target="../media/image279.png"/><Relationship Id="rId78" Type="http://schemas.openxmlformats.org/officeDocument/2006/relationships/customXml" Target="../ink/ink275.xml"/><Relationship Id="rId77" Type="http://schemas.openxmlformats.org/officeDocument/2006/relationships/image" Target="../media/image278.png"/><Relationship Id="rId76" Type="http://schemas.openxmlformats.org/officeDocument/2006/relationships/customXml" Target="../ink/ink274.xml"/><Relationship Id="rId75" Type="http://schemas.openxmlformats.org/officeDocument/2006/relationships/image" Target="../media/image277.png"/><Relationship Id="rId74" Type="http://schemas.openxmlformats.org/officeDocument/2006/relationships/customXml" Target="../ink/ink273.xml"/><Relationship Id="rId73" Type="http://schemas.openxmlformats.org/officeDocument/2006/relationships/image" Target="../media/image276.png"/><Relationship Id="rId72" Type="http://schemas.openxmlformats.org/officeDocument/2006/relationships/customXml" Target="../ink/ink272.xml"/><Relationship Id="rId71" Type="http://schemas.openxmlformats.org/officeDocument/2006/relationships/image" Target="../media/image275.png"/><Relationship Id="rId70" Type="http://schemas.openxmlformats.org/officeDocument/2006/relationships/customXml" Target="../ink/ink271.xml"/><Relationship Id="rId7" Type="http://schemas.openxmlformats.org/officeDocument/2006/relationships/image" Target="../media/image243.png"/><Relationship Id="rId69" Type="http://schemas.openxmlformats.org/officeDocument/2006/relationships/image" Target="../media/image274.png"/><Relationship Id="rId68" Type="http://schemas.openxmlformats.org/officeDocument/2006/relationships/customXml" Target="../ink/ink270.xml"/><Relationship Id="rId67" Type="http://schemas.openxmlformats.org/officeDocument/2006/relationships/image" Target="../media/image273.png"/><Relationship Id="rId66" Type="http://schemas.openxmlformats.org/officeDocument/2006/relationships/customXml" Target="../ink/ink269.xml"/><Relationship Id="rId65" Type="http://schemas.openxmlformats.org/officeDocument/2006/relationships/image" Target="../media/image272.png"/><Relationship Id="rId64" Type="http://schemas.openxmlformats.org/officeDocument/2006/relationships/customXml" Target="../ink/ink268.xml"/><Relationship Id="rId63" Type="http://schemas.openxmlformats.org/officeDocument/2006/relationships/image" Target="../media/image271.png"/><Relationship Id="rId62" Type="http://schemas.openxmlformats.org/officeDocument/2006/relationships/customXml" Target="../ink/ink267.xml"/><Relationship Id="rId61" Type="http://schemas.openxmlformats.org/officeDocument/2006/relationships/image" Target="../media/image270.png"/><Relationship Id="rId60" Type="http://schemas.openxmlformats.org/officeDocument/2006/relationships/customXml" Target="../ink/ink266.xml"/><Relationship Id="rId6" Type="http://schemas.openxmlformats.org/officeDocument/2006/relationships/customXml" Target="../ink/ink239.xml"/><Relationship Id="rId59" Type="http://schemas.openxmlformats.org/officeDocument/2006/relationships/image" Target="../media/image269.png"/><Relationship Id="rId58" Type="http://schemas.openxmlformats.org/officeDocument/2006/relationships/customXml" Target="../ink/ink265.xml"/><Relationship Id="rId57" Type="http://schemas.openxmlformats.org/officeDocument/2006/relationships/image" Target="../media/image268.png"/><Relationship Id="rId56" Type="http://schemas.openxmlformats.org/officeDocument/2006/relationships/customXml" Target="../ink/ink264.xml"/><Relationship Id="rId55" Type="http://schemas.openxmlformats.org/officeDocument/2006/relationships/image" Target="../media/image267.png"/><Relationship Id="rId54" Type="http://schemas.openxmlformats.org/officeDocument/2006/relationships/customXml" Target="../ink/ink263.xml"/><Relationship Id="rId53" Type="http://schemas.openxmlformats.org/officeDocument/2006/relationships/image" Target="../media/image266.png"/><Relationship Id="rId52" Type="http://schemas.openxmlformats.org/officeDocument/2006/relationships/customXml" Target="../ink/ink262.xml"/><Relationship Id="rId51" Type="http://schemas.openxmlformats.org/officeDocument/2006/relationships/image" Target="../media/image265.png"/><Relationship Id="rId50" Type="http://schemas.openxmlformats.org/officeDocument/2006/relationships/customXml" Target="../ink/ink261.xml"/><Relationship Id="rId5" Type="http://schemas.openxmlformats.org/officeDocument/2006/relationships/image" Target="../media/image242.png"/><Relationship Id="rId49" Type="http://schemas.openxmlformats.org/officeDocument/2006/relationships/image" Target="../media/image264.png"/><Relationship Id="rId48" Type="http://schemas.openxmlformats.org/officeDocument/2006/relationships/customXml" Target="../ink/ink260.xml"/><Relationship Id="rId47" Type="http://schemas.openxmlformats.org/officeDocument/2006/relationships/image" Target="../media/image263.png"/><Relationship Id="rId46" Type="http://schemas.openxmlformats.org/officeDocument/2006/relationships/customXml" Target="../ink/ink259.xml"/><Relationship Id="rId45" Type="http://schemas.openxmlformats.org/officeDocument/2006/relationships/image" Target="../media/image262.png"/><Relationship Id="rId44" Type="http://schemas.openxmlformats.org/officeDocument/2006/relationships/customXml" Target="../ink/ink258.xml"/><Relationship Id="rId43" Type="http://schemas.openxmlformats.org/officeDocument/2006/relationships/image" Target="../media/image261.png"/><Relationship Id="rId42" Type="http://schemas.openxmlformats.org/officeDocument/2006/relationships/customXml" Target="../ink/ink257.xml"/><Relationship Id="rId41" Type="http://schemas.openxmlformats.org/officeDocument/2006/relationships/image" Target="../media/image260.png"/><Relationship Id="rId40" Type="http://schemas.openxmlformats.org/officeDocument/2006/relationships/customXml" Target="../ink/ink256.xml"/><Relationship Id="rId4" Type="http://schemas.openxmlformats.org/officeDocument/2006/relationships/customXml" Target="../ink/ink238.xml"/><Relationship Id="rId39" Type="http://schemas.openxmlformats.org/officeDocument/2006/relationships/image" Target="../media/image259.png"/><Relationship Id="rId38" Type="http://schemas.openxmlformats.org/officeDocument/2006/relationships/customXml" Target="../ink/ink255.xml"/><Relationship Id="rId37" Type="http://schemas.openxmlformats.org/officeDocument/2006/relationships/image" Target="../media/image258.png"/><Relationship Id="rId36" Type="http://schemas.openxmlformats.org/officeDocument/2006/relationships/customXml" Target="../ink/ink254.xml"/><Relationship Id="rId35" Type="http://schemas.openxmlformats.org/officeDocument/2006/relationships/image" Target="../media/image257.png"/><Relationship Id="rId34" Type="http://schemas.openxmlformats.org/officeDocument/2006/relationships/customXml" Target="../ink/ink253.xml"/><Relationship Id="rId33" Type="http://schemas.openxmlformats.org/officeDocument/2006/relationships/image" Target="../media/image256.png"/><Relationship Id="rId32" Type="http://schemas.openxmlformats.org/officeDocument/2006/relationships/customXml" Target="../ink/ink252.xml"/><Relationship Id="rId31" Type="http://schemas.openxmlformats.org/officeDocument/2006/relationships/image" Target="../media/image255.png"/><Relationship Id="rId30" Type="http://schemas.openxmlformats.org/officeDocument/2006/relationships/customXml" Target="../ink/ink251.xml"/><Relationship Id="rId3" Type="http://schemas.openxmlformats.org/officeDocument/2006/relationships/image" Target="../media/image241.png"/><Relationship Id="rId29" Type="http://schemas.openxmlformats.org/officeDocument/2006/relationships/image" Target="../media/image254.png"/><Relationship Id="rId28" Type="http://schemas.openxmlformats.org/officeDocument/2006/relationships/customXml" Target="../ink/ink250.xml"/><Relationship Id="rId27" Type="http://schemas.openxmlformats.org/officeDocument/2006/relationships/image" Target="../media/image253.png"/><Relationship Id="rId26" Type="http://schemas.openxmlformats.org/officeDocument/2006/relationships/customXml" Target="../ink/ink249.xml"/><Relationship Id="rId252" Type="http://schemas.openxmlformats.org/officeDocument/2006/relationships/notesSlide" Target="../notesSlides/notesSlide5.xml"/><Relationship Id="rId251" Type="http://schemas.openxmlformats.org/officeDocument/2006/relationships/slideLayout" Target="../slideLayouts/slideLayout1.xml"/><Relationship Id="rId250" Type="http://schemas.openxmlformats.org/officeDocument/2006/relationships/image" Target="../media/image363.png"/><Relationship Id="rId25" Type="http://schemas.openxmlformats.org/officeDocument/2006/relationships/image" Target="../media/image252.png"/><Relationship Id="rId249" Type="http://schemas.openxmlformats.org/officeDocument/2006/relationships/customXml" Target="../ink/ink361.xml"/><Relationship Id="rId248" Type="http://schemas.openxmlformats.org/officeDocument/2006/relationships/image" Target="../media/image362.png"/><Relationship Id="rId247" Type="http://schemas.openxmlformats.org/officeDocument/2006/relationships/customXml" Target="../ink/ink360.xml"/><Relationship Id="rId246" Type="http://schemas.openxmlformats.org/officeDocument/2006/relationships/image" Target="../media/image361.png"/><Relationship Id="rId245" Type="http://schemas.openxmlformats.org/officeDocument/2006/relationships/customXml" Target="../ink/ink359.xml"/><Relationship Id="rId244" Type="http://schemas.openxmlformats.org/officeDocument/2006/relationships/image" Target="../media/image360.png"/><Relationship Id="rId243" Type="http://schemas.openxmlformats.org/officeDocument/2006/relationships/customXml" Target="../ink/ink358.xml"/><Relationship Id="rId242" Type="http://schemas.openxmlformats.org/officeDocument/2006/relationships/image" Target="../media/image359.png"/><Relationship Id="rId241" Type="http://schemas.openxmlformats.org/officeDocument/2006/relationships/customXml" Target="../ink/ink357.xml"/><Relationship Id="rId240" Type="http://schemas.openxmlformats.org/officeDocument/2006/relationships/image" Target="../media/image358.png"/><Relationship Id="rId24" Type="http://schemas.openxmlformats.org/officeDocument/2006/relationships/customXml" Target="../ink/ink248.xml"/><Relationship Id="rId239" Type="http://schemas.openxmlformats.org/officeDocument/2006/relationships/customXml" Target="../ink/ink356.xml"/><Relationship Id="rId238" Type="http://schemas.openxmlformats.org/officeDocument/2006/relationships/image" Target="../media/image357.png"/><Relationship Id="rId237" Type="http://schemas.openxmlformats.org/officeDocument/2006/relationships/customXml" Target="../ink/ink355.xml"/><Relationship Id="rId236" Type="http://schemas.openxmlformats.org/officeDocument/2006/relationships/image" Target="../media/image356.png"/><Relationship Id="rId235" Type="http://schemas.openxmlformats.org/officeDocument/2006/relationships/customXml" Target="../ink/ink354.xml"/><Relationship Id="rId234" Type="http://schemas.openxmlformats.org/officeDocument/2006/relationships/image" Target="../media/image355.png"/><Relationship Id="rId233" Type="http://schemas.openxmlformats.org/officeDocument/2006/relationships/customXml" Target="../ink/ink353.xml"/><Relationship Id="rId232" Type="http://schemas.openxmlformats.org/officeDocument/2006/relationships/image" Target="../media/image354.png"/><Relationship Id="rId231" Type="http://schemas.openxmlformats.org/officeDocument/2006/relationships/customXml" Target="../ink/ink352.xml"/><Relationship Id="rId230" Type="http://schemas.openxmlformats.org/officeDocument/2006/relationships/image" Target="../media/image353.png"/><Relationship Id="rId23" Type="http://schemas.openxmlformats.org/officeDocument/2006/relationships/image" Target="../media/image251.png"/><Relationship Id="rId229" Type="http://schemas.openxmlformats.org/officeDocument/2006/relationships/customXml" Target="../ink/ink351.xml"/><Relationship Id="rId228" Type="http://schemas.openxmlformats.org/officeDocument/2006/relationships/image" Target="../media/image352.png"/><Relationship Id="rId227" Type="http://schemas.openxmlformats.org/officeDocument/2006/relationships/customXml" Target="../ink/ink350.xml"/><Relationship Id="rId226" Type="http://schemas.openxmlformats.org/officeDocument/2006/relationships/image" Target="../media/image351.png"/><Relationship Id="rId225" Type="http://schemas.openxmlformats.org/officeDocument/2006/relationships/customXml" Target="../ink/ink349.xml"/><Relationship Id="rId224" Type="http://schemas.openxmlformats.org/officeDocument/2006/relationships/image" Target="../media/image350.png"/><Relationship Id="rId223" Type="http://schemas.openxmlformats.org/officeDocument/2006/relationships/customXml" Target="../ink/ink348.xml"/><Relationship Id="rId222" Type="http://schemas.openxmlformats.org/officeDocument/2006/relationships/image" Target="../media/image349.png"/><Relationship Id="rId221" Type="http://schemas.openxmlformats.org/officeDocument/2006/relationships/customXml" Target="../ink/ink347.xml"/><Relationship Id="rId220" Type="http://schemas.openxmlformats.org/officeDocument/2006/relationships/image" Target="../media/image348.png"/><Relationship Id="rId22" Type="http://schemas.openxmlformats.org/officeDocument/2006/relationships/customXml" Target="../ink/ink247.xml"/><Relationship Id="rId219" Type="http://schemas.openxmlformats.org/officeDocument/2006/relationships/customXml" Target="../ink/ink346.xml"/><Relationship Id="rId218" Type="http://schemas.openxmlformats.org/officeDocument/2006/relationships/image" Target="../media/image347.png"/><Relationship Id="rId217" Type="http://schemas.openxmlformats.org/officeDocument/2006/relationships/customXml" Target="../ink/ink345.xml"/><Relationship Id="rId216" Type="http://schemas.openxmlformats.org/officeDocument/2006/relationships/image" Target="../media/image346.png"/><Relationship Id="rId215" Type="http://schemas.openxmlformats.org/officeDocument/2006/relationships/customXml" Target="../ink/ink344.xml"/><Relationship Id="rId214" Type="http://schemas.openxmlformats.org/officeDocument/2006/relationships/image" Target="../media/image145.png"/><Relationship Id="rId213" Type="http://schemas.openxmlformats.org/officeDocument/2006/relationships/customXml" Target="../ink/ink343.xml"/><Relationship Id="rId212" Type="http://schemas.openxmlformats.org/officeDocument/2006/relationships/image" Target="../media/image345.png"/><Relationship Id="rId211" Type="http://schemas.openxmlformats.org/officeDocument/2006/relationships/customXml" Target="../ink/ink342.xml"/><Relationship Id="rId210" Type="http://schemas.openxmlformats.org/officeDocument/2006/relationships/image" Target="../media/image344.png"/><Relationship Id="rId21" Type="http://schemas.openxmlformats.org/officeDocument/2006/relationships/image" Target="../media/image250.png"/><Relationship Id="rId209" Type="http://schemas.openxmlformats.org/officeDocument/2006/relationships/customXml" Target="../ink/ink341.xml"/><Relationship Id="rId208" Type="http://schemas.openxmlformats.org/officeDocument/2006/relationships/image" Target="../media/image343.png"/><Relationship Id="rId207" Type="http://schemas.openxmlformats.org/officeDocument/2006/relationships/customXml" Target="../ink/ink340.xml"/><Relationship Id="rId206" Type="http://schemas.openxmlformats.org/officeDocument/2006/relationships/image" Target="../media/image342.png"/><Relationship Id="rId205" Type="http://schemas.openxmlformats.org/officeDocument/2006/relationships/customXml" Target="../ink/ink339.xml"/><Relationship Id="rId204" Type="http://schemas.openxmlformats.org/officeDocument/2006/relationships/image" Target="../media/image341.png"/><Relationship Id="rId203" Type="http://schemas.openxmlformats.org/officeDocument/2006/relationships/customXml" Target="../ink/ink338.xml"/><Relationship Id="rId202" Type="http://schemas.openxmlformats.org/officeDocument/2006/relationships/image" Target="../media/image340.png"/><Relationship Id="rId201" Type="http://schemas.openxmlformats.org/officeDocument/2006/relationships/customXml" Target="../ink/ink337.xml"/><Relationship Id="rId200" Type="http://schemas.openxmlformats.org/officeDocument/2006/relationships/image" Target="../media/image339.png"/><Relationship Id="rId20" Type="http://schemas.openxmlformats.org/officeDocument/2006/relationships/customXml" Target="../ink/ink246.xml"/><Relationship Id="rId2" Type="http://schemas.openxmlformats.org/officeDocument/2006/relationships/customXml" Target="../ink/ink237.xml"/><Relationship Id="rId199" Type="http://schemas.openxmlformats.org/officeDocument/2006/relationships/customXml" Target="../ink/ink336.xml"/><Relationship Id="rId198" Type="http://schemas.openxmlformats.org/officeDocument/2006/relationships/image" Target="../media/image338.png"/><Relationship Id="rId197" Type="http://schemas.openxmlformats.org/officeDocument/2006/relationships/customXml" Target="../ink/ink335.xml"/><Relationship Id="rId196" Type="http://schemas.openxmlformats.org/officeDocument/2006/relationships/image" Target="../media/image337.png"/><Relationship Id="rId195" Type="http://schemas.openxmlformats.org/officeDocument/2006/relationships/customXml" Target="../ink/ink334.xml"/><Relationship Id="rId194" Type="http://schemas.openxmlformats.org/officeDocument/2006/relationships/image" Target="../media/image336.png"/><Relationship Id="rId193" Type="http://schemas.openxmlformats.org/officeDocument/2006/relationships/customXml" Target="../ink/ink333.xml"/><Relationship Id="rId192" Type="http://schemas.openxmlformats.org/officeDocument/2006/relationships/image" Target="../media/image335.png"/><Relationship Id="rId191" Type="http://schemas.openxmlformats.org/officeDocument/2006/relationships/customXml" Target="../ink/ink332.xml"/><Relationship Id="rId190" Type="http://schemas.openxmlformats.org/officeDocument/2006/relationships/image" Target="../media/image334.png"/><Relationship Id="rId19" Type="http://schemas.openxmlformats.org/officeDocument/2006/relationships/image" Target="../media/image249.png"/><Relationship Id="rId189" Type="http://schemas.openxmlformats.org/officeDocument/2006/relationships/customXml" Target="../ink/ink331.xml"/><Relationship Id="rId188" Type="http://schemas.openxmlformats.org/officeDocument/2006/relationships/image" Target="../media/image333.png"/><Relationship Id="rId187" Type="http://schemas.openxmlformats.org/officeDocument/2006/relationships/customXml" Target="../ink/ink330.xml"/><Relationship Id="rId186" Type="http://schemas.openxmlformats.org/officeDocument/2006/relationships/customXml" Target="../ink/ink329.xml"/><Relationship Id="rId185" Type="http://schemas.openxmlformats.org/officeDocument/2006/relationships/image" Target="../media/image332.png"/><Relationship Id="rId184" Type="http://schemas.openxmlformats.org/officeDocument/2006/relationships/customXml" Target="../ink/ink328.xml"/><Relationship Id="rId183" Type="http://schemas.openxmlformats.org/officeDocument/2006/relationships/image" Target="../media/image331.png"/><Relationship Id="rId182" Type="http://schemas.openxmlformats.org/officeDocument/2006/relationships/customXml" Target="../ink/ink327.xml"/><Relationship Id="rId181" Type="http://schemas.openxmlformats.org/officeDocument/2006/relationships/image" Target="../media/image330.png"/><Relationship Id="rId180" Type="http://schemas.openxmlformats.org/officeDocument/2006/relationships/customXml" Target="../ink/ink326.xml"/><Relationship Id="rId18" Type="http://schemas.openxmlformats.org/officeDocument/2006/relationships/customXml" Target="../ink/ink245.xml"/><Relationship Id="rId179" Type="http://schemas.openxmlformats.org/officeDocument/2006/relationships/image" Target="../media/image329.png"/><Relationship Id="rId178" Type="http://schemas.openxmlformats.org/officeDocument/2006/relationships/customXml" Target="../ink/ink325.xml"/><Relationship Id="rId177" Type="http://schemas.openxmlformats.org/officeDocument/2006/relationships/image" Target="../media/image328.png"/><Relationship Id="rId176" Type="http://schemas.openxmlformats.org/officeDocument/2006/relationships/customXml" Target="../ink/ink324.xml"/><Relationship Id="rId175" Type="http://schemas.openxmlformats.org/officeDocument/2006/relationships/image" Target="../media/image327.png"/><Relationship Id="rId174" Type="http://schemas.openxmlformats.org/officeDocument/2006/relationships/customXml" Target="../ink/ink323.xml"/><Relationship Id="rId173" Type="http://schemas.openxmlformats.org/officeDocument/2006/relationships/image" Target="../media/image326.png"/><Relationship Id="rId172" Type="http://schemas.openxmlformats.org/officeDocument/2006/relationships/customXml" Target="../ink/ink322.xml"/><Relationship Id="rId171" Type="http://schemas.openxmlformats.org/officeDocument/2006/relationships/image" Target="../media/image325.png"/><Relationship Id="rId170" Type="http://schemas.openxmlformats.org/officeDocument/2006/relationships/customXml" Target="../ink/ink321.xml"/><Relationship Id="rId17" Type="http://schemas.openxmlformats.org/officeDocument/2006/relationships/image" Target="../media/image248.png"/><Relationship Id="rId169" Type="http://schemas.openxmlformats.org/officeDocument/2006/relationships/image" Target="../media/image324.png"/><Relationship Id="rId168" Type="http://schemas.openxmlformats.org/officeDocument/2006/relationships/customXml" Target="../ink/ink320.xml"/><Relationship Id="rId167" Type="http://schemas.openxmlformats.org/officeDocument/2006/relationships/image" Target="../media/image323.png"/><Relationship Id="rId166" Type="http://schemas.openxmlformats.org/officeDocument/2006/relationships/customXml" Target="../ink/ink319.xml"/><Relationship Id="rId165" Type="http://schemas.openxmlformats.org/officeDocument/2006/relationships/image" Target="../media/image322.png"/><Relationship Id="rId164" Type="http://schemas.openxmlformats.org/officeDocument/2006/relationships/customXml" Target="../ink/ink318.xml"/><Relationship Id="rId163" Type="http://schemas.openxmlformats.org/officeDocument/2006/relationships/image" Target="../media/image321.png"/><Relationship Id="rId162" Type="http://schemas.openxmlformats.org/officeDocument/2006/relationships/customXml" Target="../ink/ink317.xml"/><Relationship Id="rId161" Type="http://schemas.openxmlformats.org/officeDocument/2006/relationships/image" Target="../media/image320.png"/><Relationship Id="rId160" Type="http://schemas.openxmlformats.org/officeDocument/2006/relationships/customXml" Target="../ink/ink316.xml"/><Relationship Id="rId16" Type="http://schemas.openxmlformats.org/officeDocument/2006/relationships/customXml" Target="../ink/ink244.xml"/><Relationship Id="rId159" Type="http://schemas.openxmlformats.org/officeDocument/2006/relationships/image" Target="../media/image319.png"/><Relationship Id="rId158" Type="http://schemas.openxmlformats.org/officeDocument/2006/relationships/customXml" Target="../ink/ink315.xml"/><Relationship Id="rId157" Type="http://schemas.openxmlformats.org/officeDocument/2006/relationships/image" Target="../media/image318.png"/><Relationship Id="rId156" Type="http://schemas.openxmlformats.org/officeDocument/2006/relationships/customXml" Target="../ink/ink314.xml"/><Relationship Id="rId155" Type="http://schemas.openxmlformats.org/officeDocument/2006/relationships/image" Target="../media/image317.png"/><Relationship Id="rId154" Type="http://schemas.openxmlformats.org/officeDocument/2006/relationships/customXml" Target="../ink/ink313.xml"/><Relationship Id="rId153" Type="http://schemas.openxmlformats.org/officeDocument/2006/relationships/image" Target="../media/image316.png"/><Relationship Id="rId152" Type="http://schemas.openxmlformats.org/officeDocument/2006/relationships/customXml" Target="../ink/ink312.xml"/><Relationship Id="rId151" Type="http://schemas.openxmlformats.org/officeDocument/2006/relationships/image" Target="../media/image315.png"/><Relationship Id="rId150" Type="http://schemas.openxmlformats.org/officeDocument/2006/relationships/customXml" Target="../ink/ink311.xml"/><Relationship Id="rId15" Type="http://schemas.openxmlformats.org/officeDocument/2006/relationships/image" Target="../media/image247.png"/><Relationship Id="rId149" Type="http://schemas.openxmlformats.org/officeDocument/2006/relationships/image" Target="../media/image314.png"/><Relationship Id="rId148" Type="http://schemas.openxmlformats.org/officeDocument/2006/relationships/customXml" Target="../ink/ink310.xml"/><Relationship Id="rId147" Type="http://schemas.openxmlformats.org/officeDocument/2006/relationships/image" Target="../media/image313.png"/><Relationship Id="rId146" Type="http://schemas.openxmlformats.org/officeDocument/2006/relationships/customXml" Target="../ink/ink309.xml"/><Relationship Id="rId145" Type="http://schemas.openxmlformats.org/officeDocument/2006/relationships/image" Target="../media/image312.png"/><Relationship Id="rId144" Type="http://schemas.openxmlformats.org/officeDocument/2006/relationships/customXml" Target="../ink/ink308.xml"/><Relationship Id="rId143" Type="http://schemas.openxmlformats.org/officeDocument/2006/relationships/image" Target="../media/image311.png"/><Relationship Id="rId142" Type="http://schemas.openxmlformats.org/officeDocument/2006/relationships/customXml" Target="../ink/ink307.xml"/><Relationship Id="rId141" Type="http://schemas.openxmlformats.org/officeDocument/2006/relationships/image" Target="../media/image310.png"/><Relationship Id="rId140" Type="http://schemas.openxmlformats.org/officeDocument/2006/relationships/customXml" Target="../ink/ink306.xml"/><Relationship Id="rId14" Type="http://schemas.openxmlformats.org/officeDocument/2006/relationships/customXml" Target="../ink/ink243.xml"/><Relationship Id="rId139" Type="http://schemas.openxmlformats.org/officeDocument/2006/relationships/image" Target="../media/image309.png"/><Relationship Id="rId138" Type="http://schemas.openxmlformats.org/officeDocument/2006/relationships/customXml" Target="../ink/ink305.xml"/><Relationship Id="rId137" Type="http://schemas.openxmlformats.org/officeDocument/2006/relationships/image" Target="../media/image308.png"/><Relationship Id="rId136" Type="http://schemas.openxmlformats.org/officeDocument/2006/relationships/customXml" Target="../ink/ink304.xml"/><Relationship Id="rId135" Type="http://schemas.openxmlformats.org/officeDocument/2006/relationships/image" Target="../media/image307.png"/><Relationship Id="rId134" Type="http://schemas.openxmlformats.org/officeDocument/2006/relationships/customXml" Target="../ink/ink303.xml"/><Relationship Id="rId133" Type="http://schemas.openxmlformats.org/officeDocument/2006/relationships/image" Target="../media/image306.png"/><Relationship Id="rId132" Type="http://schemas.openxmlformats.org/officeDocument/2006/relationships/customXml" Target="../ink/ink302.xml"/><Relationship Id="rId131" Type="http://schemas.openxmlformats.org/officeDocument/2006/relationships/image" Target="../media/image305.png"/><Relationship Id="rId130" Type="http://schemas.openxmlformats.org/officeDocument/2006/relationships/customXml" Target="../ink/ink301.xml"/><Relationship Id="rId13" Type="http://schemas.openxmlformats.org/officeDocument/2006/relationships/image" Target="../media/image246.png"/><Relationship Id="rId129" Type="http://schemas.openxmlformats.org/officeDocument/2006/relationships/image" Target="../media/image304.png"/><Relationship Id="rId128" Type="http://schemas.openxmlformats.org/officeDocument/2006/relationships/customXml" Target="../ink/ink300.xml"/><Relationship Id="rId127" Type="http://schemas.openxmlformats.org/officeDocument/2006/relationships/image" Target="../media/image303.png"/><Relationship Id="rId126" Type="http://schemas.openxmlformats.org/officeDocument/2006/relationships/customXml" Target="../ink/ink299.xml"/><Relationship Id="rId125" Type="http://schemas.openxmlformats.org/officeDocument/2006/relationships/image" Target="../media/image302.png"/><Relationship Id="rId124" Type="http://schemas.openxmlformats.org/officeDocument/2006/relationships/customXml" Target="../ink/ink298.xml"/><Relationship Id="rId123" Type="http://schemas.openxmlformats.org/officeDocument/2006/relationships/image" Target="../media/image301.png"/><Relationship Id="rId122" Type="http://schemas.openxmlformats.org/officeDocument/2006/relationships/customXml" Target="../ink/ink297.xml"/><Relationship Id="rId121" Type="http://schemas.openxmlformats.org/officeDocument/2006/relationships/image" Target="../media/image300.png"/><Relationship Id="rId120" Type="http://schemas.openxmlformats.org/officeDocument/2006/relationships/customXml" Target="../ink/ink296.xml"/><Relationship Id="rId12" Type="http://schemas.openxmlformats.org/officeDocument/2006/relationships/customXml" Target="../ink/ink242.xml"/><Relationship Id="rId119" Type="http://schemas.openxmlformats.org/officeDocument/2006/relationships/image" Target="../media/image299.png"/><Relationship Id="rId118" Type="http://schemas.openxmlformats.org/officeDocument/2006/relationships/customXml" Target="../ink/ink295.xml"/><Relationship Id="rId117" Type="http://schemas.openxmlformats.org/officeDocument/2006/relationships/image" Target="../media/image298.png"/><Relationship Id="rId116" Type="http://schemas.openxmlformats.org/officeDocument/2006/relationships/customXml" Target="../ink/ink294.xml"/><Relationship Id="rId115" Type="http://schemas.openxmlformats.org/officeDocument/2006/relationships/image" Target="../media/image297.png"/><Relationship Id="rId114" Type="http://schemas.openxmlformats.org/officeDocument/2006/relationships/customXml" Target="../ink/ink293.xml"/><Relationship Id="rId113" Type="http://schemas.openxmlformats.org/officeDocument/2006/relationships/image" Target="../media/image296.png"/><Relationship Id="rId112" Type="http://schemas.openxmlformats.org/officeDocument/2006/relationships/customXml" Target="../ink/ink292.xml"/><Relationship Id="rId111" Type="http://schemas.openxmlformats.org/officeDocument/2006/relationships/image" Target="../media/image295.png"/><Relationship Id="rId110" Type="http://schemas.openxmlformats.org/officeDocument/2006/relationships/customXml" Target="../ink/ink291.xml"/><Relationship Id="rId11" Type="http://schemas.openxmlformats.org/officeDocument/2006/relationships/image" Target="../media/image245.png"/><Relationship Id="rId109" Type="http://schemas.openxmlformats.org/officeDocument/2006/relationships/image" Target="../media/image294.png"/><Relationship Id="rId108" Type="http://schemas.openxmlformats.org/officeDocument/2006/relationships/customXml" Target="../ink/ink290.xml"/><Relationship Id="rId107" Type="http://schemas.openxmlformats.org/officeDocument/2006/relationships/image" Target="../media/image293.png"/><Relationship Id="rId106" Type="http://schemas.openxmlformats.org/officeDocument/2006/relationships/customXml" Target="../ink/ink289.xml"/><Relationship Id="rId105" Type="http://schemas.openxmlformats.org/officeDocument/2006/relationships/image" Target="../media/image292.png"/><Relationship Id="rId104" Type="http://schemas.openxmlformats.org/officeDocument/2006/relationships/customXml" Target="../ink/ink288.xml"/><Relationship Id="rId103" Type="http://schemas.openxmlformats.org/officeDocument/2006/relationships/image" Target="../media/image291.png"/><Relationship Id="rId102" Type="http://schemas.openxmlformats.org/officeDocument/2006/relationships/customXml" Target="../ink/ink287.xml"/><Relationship Id="rId101" Type="http://schemas.openxmlformats.org/officeDocument/2006/relationships/image" Target="../media/image290.png"/><Relationship Id="rId100" Type="http://schemas.openxmlformats.org/officeDocument/2006/relationships/customXml" Target="../ink/ink286.xml"/><Relationship Id="rId10" Type="http://schemas.openxmlformats.org/officeDocument/2006/relationships/customXml" Target="../ink/ink241.xml"/><Relationship Id="rId1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12.png"/><Relationship Id="rId98" Type="http://schemas.openxmlformats.org/officeDocument/2006/relationships/customXml" Target="../ink/ink410.xml"/><Relationship Id="rId97" Type="http://schemas.openxmlformats.org/officeDocument/2006/relationships/image" Target="../media/image411.png"/><Relationship Id="rId96" Type="http://schemas.openxmlformats.org/officeDocument/2006/relationships/customXml" Target="../ink/ink409.xml"/><Relationship Id="rId95" Type="http://schemas.openxmlformats.org/officeDocument/2006/relationships/image" Target="../media/image410.png"/><Relationship Id="rId94" Type="http://schemas.openxmlformats.org/officeDocument/2006/relationships/customXml" Target="../ink/ink408.xml"/><Relationship Id="rId93" Type="http://schemas.openxmlformats.org/officeDocument/2006/relationships/image" Target="../media/image409.png"/><Relationship Id="rId92" Type="http://schemas.openxmlformats.org/officeDocument/2006/relationships/customXml" Target="../ink/ink407.xml"/><Relationship Id="rId91" Type="http://schemas.openxmlformats.org/officeDocument/2006/relationships/image" Target="../media/image408.png"/><Relationship Id="rId90" Type="http://schemas.openxmlformats.org/officeDocument/2006/relationships/customXml" Target="../ink/ink406.xml"/><Relationship Id="rId9" Type="http://schemas.openxmlformats.org/officeDocument/2006/relationships/image" Target="../media/image368.png"/><Relationship Id="rId89" Type="http://schemas.openxmlformats.org/officeDocument/2006/relationships/image" Target="../media/image407.png"/><Relationship Id="rId88" Type="http://schemas.openxmlformats.org/officeDocument/2006/relationships/customXml" Target="../ink/ink405.xml"/><Relationship Id="rId87" Type="http://schemas.openxmlformats.org/officeDocument/2006/relationships/image" Target="../media/image406.png"/><Relationship Id="rId86" Type="http://schemas.openxmlformats.org/officeDocument/2006/relationships/customXml" Target="../ink/ink404.xml"/><Relationship Id="rId85" Type="http://schemas.openxmlformats.org/officeDocument/2006/relationships/image" Target="../media/image405.png"/><Relationship Id="rId84" Type="http://schemas.openxmlformats.org/officeDocument/2006/relationships/customXml" Target="../ink/ink403.xml"/><Relationship Id="rId83" Type="http://schemas.openxmlformats.org/officeDocument/2006/relationships/image" Target="../media/image404.png"/><Relationship Id="rId82" Type="http://schemas.openxmlformats.org/officeDocument/2006/relationships/customXml" Target="../ink/ink402.xml"/><Relationship Id="rId81" Type="http://schemas.openxmlformats.org/officeDocument/2006/relationships/image" Target="../media/image403.png"/><Relationship Id="rId80" Type="http://schemas.openxmlformats.org/officeDocument/2006/relationships/customXml" Target="../ink/ink401.xml"/><Relationship Id="rId8" Type="http://schemas.openxmlformats.org/officeDocument/2006/relationships/customXml" Target="../ink/ink365.xml"/><Relationship Id="rId79" Type="http://schemas.openxmlformats.org/officeDocument/2006/relationships/image" Target="../media/image402.png"/><Relationship Id="rId78" Type="http://schemas.openxmlformats.org/officeDocument/2006/relationships/customXml" Target="../ink/ink400.xml"/><Relationship Id="rId77" Type="http://schemas.openxmlformats.org/officeDocument/2006/relationships/image" Target="../media/image401.png"/><Relationship Id="rId76" Type="http://schemas.openxmlformats.org/officeDocument/2006/relationships/customXml" Target="../ink/ink399.xml"/><Relationship Id="rId75" Type="http://schemas.openxmlformats.org/officeDocument/2006/relationships/image" Target="../media/image400.png"/><Relationship Id="rId74" Type="http://schemas.openxmlformats.org/officeDocument/2006/relationships/customXml" Target="../ink/ink398.xml"/><Relationship Id="rId73" Type="http://schemas.openxmlformats.org/officeDocument/2006/relationships/image" Target="../media/image399.png"/><Relationship Id="rId72" Type="http://schemas.openxmlformats.org/officeDocument/2006/relationships/customXml" Target="../ink/ink397.xml"/><Relationship Id="rId71" Type="http://schemas.openxmlformats.org/officeDocument/2006/relationships/image" Target="../media/image398.png"/><Relationship Id="rId70" Type="http://schemas.openxmlformats.org/officeDocument/2006/relationships/customXml" Target="../ink/ink396.xml"/><Relationship Id="rId7" Type="http://schemas.openxmlformats.org/officeDocument/2006/relationships/image" Target="../media/image367.png"/><Relationship Id="rId69" Type="http://schemas.openxmlformats.org/officeDocument/2006/relationships/image" Target="../media/image397.png"/><Relationship Id="rId68" Type="http://schemas.openxmlformats.org/officeDocument/2006/relationships/customXml" Target="../ink/ink395.xml"/><Relationship Id="rId67" Type="http://schemas.openxmlformats.org/officeDocument/2006/relationships/image" Target="../media/image396.png"/><Relationship Id="rId66" Type="http://schemas.openxmlformats.org/officeDocument/2006/relationships/customXml" Target="../ink/ink394.xml"/><Relationship Id="rId65" Type="http://schemas.openxmlformats.org/officeDocument/2006/relationships/image" Target="../media/image395.png"/><Relationship Id="rId64" Type="http://schemas.openxmlformats.org/officeDocument/2006/relationships/customXml" Target="../ink/ink393.xml"/><Relationship Id="rId63" Type="http://schemas.openxmlformats.org/officeDocument/2006/relationships/image" Target="../media/image394.png"/><Relationship Id="rId62" Type="http://schemas.openxmlformats.org/officeDocument/2006/relationships/customXml" Target="../ink/ink392.xml"/><Relationship Id="rId61" Type="http://schemas.openxmlformats.org/officeDocument/2006/relationships/image" Target="../media/image393.png"/><Relationship Id="rId60" Type="http://schemas.openxmlformats.org/officeDocument/2006/relationships/customXml" Target="../ink/ink391.xml"/><Relationship Id="rId6" Type="http://schemas.openxmlformats.org/officeDocument/2006/relationships/customXml" Target="../ink/ink364.xml"/><Relationship Id="rId59" Type="http://schemas.openxmlformats.org/officeDocument/2006/relationships/image" Target="../media/image392.png"/><Relationship Id="rId58" Type="http://schemas.openxmlformats.org/officeDocument/2006/relationships/customXml" Target="../ink/ink390.xml"/><Relationship Id="rId57" Type="http://schemas.openxmlformats.org/officeDocument/2006/relationships/image" Target="../media/image391.png"/><Relationship Id="rId56" Type="http://schemas.openxmlformats.org/officeDocument/2006/relationships/customXml" Target="../ink/ink389.xml"/><Relationship Id="rId55" Type="http://schemas.openxmlformats.org/officeDocument/2006/relationships/image" Target="../media/image390.png"/><Relationship Id="rId54" Type="http://schemas.openxmlformats.org/officeDocument/2006/relationships/customXml" Target="../ink/ink388.xml"/><Relationship Id="rId53" Type="http://schemas.openxmlformats.org/officeDocument/2006/relationships/image" Target="../media/image389.png"/><Relationship Id="rId52" Type="http://schemas.openxmlformats.org/officeDocument/2006/relationships/customXml" Target="../ink/ink387.xml"/><Relationship Id="rId51" Type="http://schemas.openxmlformats.org/officeDocument/2006/relationships/image" Target="../media/image388.png"/><Relationship Id="rId50" Type="http://schemas.openxmlformats.org/officeDocument/2006/relationships/customXml" Target="../ink/ink386.xml"/><Relationship Id="rId5" Type="http://schemas.openxmlformats.org/officeDocument/2006/relationships/image" Target="../media/image366.png"/><Relationship Id="rId49" Type="http://schemas.openxmlformats.org/officeDocument/2006/relationships/image" Target="../media/image387.png"/><Relationship Id="rId48" Type="http://schemas.openxmlformats.org/officeDocument/2006/relationships/customXml" Target="../ink/ink385.xml"/><Relationship Id="rId47" Type="http://schemas.openxmlformats.org/officeDocument/2006/relationships/image" Target="../media/image386.png"/><Relationship Id="rId46" Type="http://schemas.openxmlformats.org/officeDocument/2006/relationships/customXml" Target="../ink/ink384.xml"/><Relationship Id="rId45" Type="http://schemas.openxmlformats.org/officeDocument/2006/relationships/image" Target="../media/image385.png"/><Relationship Id="rId44" Type="http://schemas.openxmlformats.org/officeDocument/2006/relationships/customXml" Target="../ink/ink383.xml"/><Relationship Id="rId43" Type="http://schemas.openxmlformats.org/officeDocument/2006/relationships/image" Target="../media/image384.png"/><Relationship Id="rId42" Type="http://schemas.openxmlformats.org/officeDocument/2006/relationships/customXml" Target="../ink/ink382.xml"/><Relationship Id="rId41" Type="http://schemas.openxmlformats.org/officeDocument/2006/relationships/image" Target="../media/image383.png"/><Relationship Id="rId40" Type="http://schemas.openxmlformats.org/officeDocument/2006/relationships/customXml" Target="../ink/ink381.xml"/><Relationship Id="rId4" Type="http://schemas.openxmlformats.org/officeDocument/2006/relationships/customXml" Target="../ink/ink363.xml"/><Relationship Id="rId39" Type="http://schemas.openxmlformats.org/officeDocument/2006/relationships/image" Target="../media/image21.png"/><Relationship Id="rId38" Type="http://schemas.openxmlformats.org/officeDocument/2006/relationships/customXml" Target="../ink/ink380.xml"/><Relationship Id="rId37" Type="http://schemas.openxmlformats.org/officeDocument/2006/relationships/image" Target="../media/image382.png"/><Relationship Id="rId36" Type="http://schemas.openxmlformats.org/officeDocument/2006/relationships/customXml" Target="../ink/ink379.xml"/><Relationship Id="rId35" Type="http://schemas.openxmlformats.org/officeDocument/2006/relationships/image" Target="../media/image381.png"/><Relationship Id="rId34" Type="http://schemas.openxmlformats.org/officeDocument/2006/relationships/customXml" Target="../ink/ink378.xml"/><Relationship Id="rId339" Type="http://schemas.openxmlformats.org/officeDocument/2006/relationships/notesSlide" Target="../notesSlides/notesSlide6.xml"/><Relationship Id="rId338" Type="http://schemas.openxmlformats.org/officeDocument/2006/relationships/slideLayout" Target="../slideLayouts/slideLayout1.xml"/><Relationship Id="rId337" Type="http://schemas.openxmlformats.org/officeDocument/2006/relationships/image" Target="../media/image530.png"/><Relationship Id="rId336" Type="http://schemas.openxmlformats.org/officeDocument/2006/relationships/customXml" Target="../ink/ink529.xml"/><Relationship Id="rId335" Type="http://schemas.openxmlformats.org/officeDocument/2006/relationships/image" Target="../media/image529.png"/><Relationship Id="rId334" Type="http://schemas.openxmlformats.org/officeDocument/2006/relationships/customXml" Target="../ink/ink528.xml"/><Relationship Id="rId333" Type="http://schemas.openxmlformats.org/officeDocument/2006/relationships/image" Target="../media/image528.png"/><Relationship Id="rId332" Type="http://schemas.openxmlformats.org/officeDocument/2006/relationships/customXml" Target="../ink/ink527.xml"/><Relationship Id="rId331" Type="http://schemas.openxmlformats.org/officeDocument/2006/relationships/image" Target="../media/image527.png"/><Relationship Id="rId330" Type="http://schemas.openxmlformats.org/officeDocument/2006/relationships/customXml" Target="../ink/ink526.xml"/><Relationship Id="rId33" Type="http://schemas.openxmlformats.org/officeDocument/2006/relationships/image" Target="../media/image380.png"/><Relationship Id="rId329" Type="http://schemas.openxmlformats.org/officeDocument/2006/relationships/image" Target="../media/image526.png"/><Relationship Id="rId328" Type="http://schemas.openxmlformats.org/officeDocument/2006/relationships/customXml" Target="../ink/ink525.xml"/><Relationship Id="rId327" Type="http://schemas.openxmlformats.org/officeDocument/2006/relationships/image" Target="../media/image525.png"/><Relationship Id="rId326" Type="http://schemas.openxmlformats.org/officeDocument/2006/relationships/customXml" Target="../ink/ink524.xml"/><Relationship Id="rId325" Type="http://schemas.openxmlformats.org/officeDocument/2006/relationships/image" Target="../media/image524.png"/><Relationship Id="rId324" Type="http://schemas.openxmlformats.org/officeDocument/2006/relationships/customXml" Target="../ink/ink523.xml"/><Relationship Id="rId323" Type="http://schemas.openxmlformats.org/officeDocument/2006/relationships/image" Target="../media/image523.png"/><Relationship Id="rId322" Type="http://schemas.openxmlformats.org/officeDocument/2006/relationships/customXml" Target="../ink/ink522.xml"/><Relationship Id="rId321" Type="http://schemas.openxmlformats.org/officeDocument/2006/relationships/image" Target="../media/image522.png"/><Relationship Id="rId320" Type="http://schemas.openxmlformats.org/officeDocument/2006/relationships/customXml" Target="../ink/ink521.xml"/><Relationship Id="rId32" Type="http://schemas.openxmlformats.org/officeDocument/2006/relationships/customXml" Target="../ink/ink377.xml"/><Relationship Id="rId319" Type="http://schemas.openxmlformats.org/officeDocument/2006/relationships/image" Target="../media/image521.png"/><Relationship Id="rId318" Type="http://schemas.openxmlformats.org/officeDocument/2006/relationships/customXml" Target="../ink/ink520.xml"/><Relationship Id="rId317" Type="http://schemas.openxmlformats.org/officeDocument/2006/relationships/image" Target="../media/image520.png"/><Relationship Id="rId316" Type="http://schemas.openxmlformats.org/officeDocument/2006/relationships/customXml" Target="../ink/ink519.xml"/><Relationship Id="rId315" Type="http://schemas.openxmlformats.org/officeDocument/2006/relationships/image" Target="../media/image519.png"/><Relationship Id="rId314" Type="http://schemas.openxmlformats.org/officeDocument/2006/relationships/customXml" Target="../ink/ink518.xml"/><Relationship Id="rId313" Type="http://schemas.openxmlformats.org/officeDocument/2006/relationships/image" Target="../media/image518.png"/><Relationship Id="rId312" Type="http://schemas.openxmlformats.org/officeDocument/2006/relationships/customXml" Target="../ink/ink517.xml"/><Relationship Id="rId311" Type="http://schemas.openxmlformats.org/officeDocument/2006/relationships/image" Target="../media/image517.png"/><Relationship Id="rId310" Type="http://schemas.openxmlformats.org/officeDocument/2006/relationships/customXml" Target="../ink/ink516.xml"/><Relationship Id="rId31" Type="http://schemas.openxmlformats.org/officeDocument/2006/relationships/image" Target="../media/image379.png"/><Relationship Id="rId309" Type="http://schemas.openxmlformats.org/officeDocument/2006/relationships/image" Target="../media/image516.png"/><Relationship Id="rId308" Type="http://schemas.openxmlformats.org/officeDocument/2006/relationships/customXml" Target="../ink/ink515.xml"/><Relationship Id="rId307" Type="http://schemas.openxmlformats.org/officeDocument/2006/relationships/image" Target="../media/image515.png"/><Relationship Id="rId306" Type="http://schemas.openxmlformats.org/officeDocument/2006/relationships/customXml" Target="../ink/ink514.xml"/><Relationship Id="rId305" Type="http://schemas.openxmlformats.org/officeDocument/2006/relationships/image" Target="../media/image514.png"/><Relationship Id="rId304" Type="http://schemas.openxmlformats.org/officeDocument/2006/relationships/customXml" Target="../ink/ink513.xml"/><Relationship Id="rId303" Type="http://schemas.openxmlformats.org/officeDocument/2006/relationships/image" Target="../media/image513.png"/><Relationship Id="rId302" Type="http://schemas.openxmlformats.org/officeDocument/2006/relationships/customXml" Target="../ink/ink512.xml"/><Relationship Id="rId301" Type="http://schemas.openxmlformats.org/officeDocument/2006/relationships/image" Target="../media/image512.png"/><Relationship Id="rId300" Type="http://schemas.openxmlformats.org/officeDocument/2006/relationships/customXml" Target="../ink/ink511.xml"/><Relationship Id="rId30" Type="http://schemas.openxmlformats.org/officeDocument/2006/relationships/customXml" Target="../ink/ink376.xml"/><Relationship Id="rId3" Type="http://schemas.openxmlformats.org/officeDocument/2006/relationships/image" Target="../media/image365.png"/><Relationship Id="rId299" Type="http://schemas.openxmlformats.org/officeDocument/2006/relationships/image" Target="../media/image511.png"/><Relationship Id="rId298" Type="http://schemas.openxmlformats.org/officeDocument/2006/relationships/customXml" Target="../ink/ink510.xml"/><Relationship Id="rId297" Type="http://schemas.openxmlformats.org/officeDocument/2006/relationships/image" Target="../media/image510.png"/><Relationship Id="rId296" Type="http://schemas.openxmlformats.org/officeDocument/2006/relationships/customXml" Target="../ink/ink509.xml"/><Relationship Id="rId295" Type="http://schemas.openxmlformats.org/officeDocument/2006/relationships/image" Target="../media/image509.png"/><Relationship Id="rId294" Type="http://schemas.openxmlformats.org/officeDocument/2006/relationships/customXml" Target="../ink/ink508.xml"/><Relationship Id="rId293" Type="http://schemas.openxmlformats.org/officeDocument/2006/relationships/image" Target="../media/image508.png"/><Relationship Id="rId292" Type="http://schemas.openxmlformats.org/officeDocument/2006/relationships/customXml" Target="../ink/ink507.xml"/><Relationship Id="rId291" Type="http://schemas.openxmlformats.org/officeDocument/2006/relationships/image" Target="../media/image507.png"/><Relationship Id="rId290" Type="http://schemas.openxmlformats.org/officeDocument/2006/relationships/customXml" Target="../ink/ink506.xml"/><Relationship Id="rId29" Type="http://schemas.openxmlformats.org/officeDocument/2006/relationships/image" Target="../media/image378.png"/><Relationship Id="rId289" Type="http://schemas.openxmlformats.org/officeDocument/2006/relationships/image" Target="../media/image506.png"/><Relationship Id="rId288" Type="http://schemas.openxmlformats.org/officeDocument/2006/relationships/customXml" Target="../ink/ink505.xml"/><Relationship Id="rId287" Type="http://schemas.openxmlformats.org/officeDocument/2006/relationships/image" Target="../media/image505.png"/><Relationship Id="rId286" Type="http://schemas.openxmlformats.org/officeDocument/2006/relationships/customXml" Target="../ink/ink504.xml"/><Relationship Id="rId285" Type="http://schemas.openxmlformats.org/officeDocument/2006/relationships/image" Target="../media/image504.png"/><Relationship Id="rId284" Type="http://schemas.openxmlformats.org/officeDocument/2006/relationships/customXml" Target="../ink/ink503.xml"/><Relationship Id="rId283" Type="http://schemas.openxmlformats.org/officeDocument/2006/relationships/image" Target="../media/image503.png"/><Relationship Id="rId282" Type="http://schemas.openxmlformats.org/officeDocument/2006/relationships/customXml" Target="../ink/ink502.xml"/><Relationship Id="rId281" Type="http://schemas.openxmlformats.org/officeDocument/2006/relationships/image" Target="../media/image502.png"/><Relationship Id="rId280" Type="http://schemas.openxmlformats.org/officeDocument/2006/relationships/customXml" Target="../ink/ink501.xml"/><Relationship Id="rId28" Type="http://schemas.openxmlformats.org/officeDocument/2006/relationships/customXml" Target="../ink/ink375.xml"/><Relationship Id="rId279" Type="http://schemas.openxmlformats.org/officeDocument/2006/relationships/image" Target="../media/image501.png"/><Relationship Id="rId278" Type="http://schemas.openxmlformats.org/officeDocument/2006/relationships/customXml" Target="../ink/ink500.xml"/><Relationship Id="rId277" Type="http://schemas.openxmlformats.org/officeDocument/2006/relationships/image" Target="../media/image500.png"/><Relationship Id="rId276" Type="http://schemas.openxmlformats.org/officeDocument/2006/relationships/customXml" Target="../ink/ink499.xml"/><Relationship Id="rId275" Type="http://schemas.openxmlformats.org/officeDocument/2006/relationships/image" Target="../media/image499.png"/><Relationship Id="rId274" Type="http://schemas.openxmlformats.org/officeDocument/2006/relationships/customXml" Target="../ink/ink498.xml"/><Relationship Id="rId273" Type="http://schemas.openxmlformats.org/officeDocument/2006/relationships/image" Target="../media/image498.png"/><Relationship Id="rId272" Type="http://schemas.openxmlformats.org/officeDocument/2006/relationships/customXml" Target="../ink/ink497.xml"/><Relationship Id="rId271" Type="http://schemas.openxmlformats.org/officeDocument/2006/relationships/image" Target="../media/image497.png"/><Relationship Id="rId270" Type="http://schemas.openxmlformats.org/officeDocument/2006/relationships/customXml" Target="../ink/ink496.xml"/><Relationship Id="rId27" Type="http://schemas.openxmlformats.org/officeDocument/2006/relationships/image" Target="../media/image377.png"/><Relationship Id="rId269" Type="http://schemas.openxmlformats.org/officeDocument/2006/relationships/image" Target="../media/image496.png"/><Relationship Id="rId268" Type="http://schemas.openxmlformats.org/officeDocument/2006/relationships/customXml" Target="../ink/ink495.xml"/><Relationship Id="rId267" Type="http://schemas.openxmlformats.org/officeDocument/2006/relationships/image" Target="../media/image495.png"/><Relationship Id="rId266" Type="http://schemas.openxmlformats.org/officeDocument/2006/relationships/customXml" Target="../ink/ink494.xml"/><Relationship Id="rId265" Type="http://schemas.openxmlformats.org/officeDocument/2006/relationships/image" Target="../media/image494.png"/><Relationship Id="rId264" Type="http://schemas.openxmlformats.org/officeDocument/2006/relationships/customXml" Target="../ink/ink493.xml"/><Relationship Id="rId263" Type="http://schemas.openxmlformats.org/officeDocument/2006/relationships/image" Target="../media/image493.png"/><Relationship Id="rId262" Type="http://schemas.openxmlformats.org/officeDocument/2006/relationships/customXml" Target="../ink/ink492.xml"/><Relationship Id="rId261" Type="http://schemas.openxmlformats.org/officeDocument/2006/relationships/image" Target="../media/image492.png"/><Relationship Id="rId260" Type="http://schemas.openxmlformats.org/officeDocument/2006/relationships/customXml" Target="../ink/ink491.xml"/><Relationship Id="rId26" Type="http://schemas.openxmlformats.org/officeDocument/2006/relationships/customXml" Target="../ink/ink374.xml"/><Relationship Id="rId259" Type="http://schemas.openxmlformats.org/officeDocument/2006/relationships/image" Target="../media/image491.png"/><Relationship Id="rId258" Type="http://schemas.openxmlformats.org/officeDocument/2006/relationships/customXml" Target="../ink/ink490.xml"/><Relationship Id="rId257" Type="http://schemas.openxmlformats.org/officeDocument/2006/relationships/image" Target="../media/image490.png"/><Relationship Id="rId256" Type="http://schemas.openxmlformats.org/officeDocument/2006/relationships/customXml" Target="../ink/ink489.xml"/><Relationship Id="rId255" Type="http://schemas.openxmlformats.org/officeDocument/2006/relationships/image" Target="../media/image489.png"/><Relationship Id="rId254" Type="http://schemas.openxmlformats.org/officeDocument/2006/relationships/customXml" Target="../ink/ink488.xml"/><Relationship Id="rId253" Type="http://schemas.openxmlformats.org/officeDocument/2006/relationships/image" Target="../media/image488.png"/><Relationship Id="rId252" Type="http://schemas.openxmlformats.org/officeDocument/2006/relationships/customXml" Target="../ink/ink487.xml"/><Relationship Id="rId251" Type="http://schemas.openxmlformats.org/officeDocument/2006/relationships/image" Target="../media/image487.png"/><Relationship Id="rId250" Type="http://schemas.openxmlformats.org/officeDocument/2006/relationships/customXml" Target="../ink/ink486.xml"/><Relationship Id="rId25" Type="http://schemas.openxmlformats.org/officeDocument/2006/relationships/image" Target="../media/image376.png"/><Relationship Id="rId249" Type="http://schemas.openxmlformats.org/officeDocument/2006/relationships/image" Target="../media/image486.png"/><Relationship Id="rId248" Type="http://schemas.openxmlformats.org/officeDocument/2006/relationships/customXml" Target="../ink/ink485.xml"/><Relationship Id="rId247" Type="http://schemas.openxmlformats.org/officeDocument/2006/relationships/image" Target="../media/image485.png"/><Relationship Id="rId246" Type="http://schemas.openxmlformats.org/officeDocument/2006/relationships/customXml" Target="../ink/ink484.xml"/><Relationship Id="rId245" Type="http://schemas.openxmlformats.org/officeDocument/2006/relationships/image" Target="../media/image484.png"/><Relationship Id="rId244" Type="http://schemas.openxmlformats.org/officeDocument/2006/relationships/customXml" Target="../ink/ink483.xml"/><Relationship Id="rId243" Type="http://schemas.openxmlformats.org/officeDocument/2006/relationships/image" Target="../media/image483.png"/><Relationship Id="rId242" Type="http://schemas.openxmlformats.org/officeDocument/2006/relationships/customXml" Target="../ink/ink482.xml"/><Relationship Id="rId241" Type="http://schemas.openxmlformats.org/officeDocument/2006/relationships/image" Target="../media/image482.png"/><Relationship Id="rId240" Type="http://schemas.openxmlformats.org/officeDocument/2006/relationships/customXml" Target="../ink/ink481.xml"/><Relationship Id="rId24" Type="http://schemas.openxmlformats.org/officeDocument/2006/relationships/customXml" Target="../ink/ink373.xml"/><Relationship Id="rId239" Type="http://schemas.openxmlformats.org/officeDocument/2006/relationships/image" Target="../media/image481.png"/><Relationship Id="rId238" Type="http://schemas.openxmlformats.org/officeDocument/2006/relationships/customXml" Target="../ink/ink480.xml"/><Relationship Id="rId237" Type="http://schemas.openxmlformats.org/officeDocument/2006/relationships/image" Target="../media/image480.png"/><Relationship Id="rId236" Type="http://schemas.openxmlformats.org/officeDocument/2006/relationships/customXml" Target="../ink/ink479.xml"/><Relationship Id="rId235" Type="http://schemas.openxmlformats.org/officeDocument/2006/relationships/image" Target="../media/image479.png"/><Relationship Id="rId234" Type="http://schemas.openxmlformats.org/officeDocument/2006/relationships/customXml" Target="../ink/ink478.xml"/><Relationship Id="rId233" Type="http://schemas.openxmlformats.org/officeDocument/2006/relationships/image" Target="../media/image478.png"/><Relationship Id="rId232" Type="http://schemas.openxmlformats.org/officeDocument/2006/relationships/customXml" Target="../ink/ink477.xml"/><Relationship Id="rId231" Type="http://schemas.openxmlformats.org/officeDocument/2006/relationships/image" Target="../media/image477.png"/><Relationship Id="rId230" Type="http://schemas.openxmlformats.org/officeDocument/2006/relationships/customXml" Target="../ink/ink476.xml"/><Relationship Id="rId23" Type="http://schemas.openxmlformats.org/officeDocument/2006/relationships/image" Target="../media/image375.png"/><Relationship Id="rId229" Type="http://schemas.openxmlformats.org/officeDocument/2006/relationships/image" Target="../media/image476.png"/><Relationship Id="rId228" Type="http://schemas.openxmlformats.org/officeDocument/2006/relationships/customXml" Target="../ink/ink475.xml"/><Relationship Id="rId227" Type="http://schemas.openxmlformats.org/officeDocument/2006/relationships/image" Target="../media/image475.png"/><Relationship Id="rId226" Type="http://schemas.openxmlformats.org/officeDocument/2006/relationships/customXml" Target="../ink/ink474.xml"/><Relationship Id="rId225" Type="http://schemas.openxmlformats.org/officeDocument/2006/relationships/image" Target="../media/image474.png"/><Relationship Id="rId224" Type="http://schemas.openxmlformats.org/officeDocument/2006/relationships/customXml" Target="../ink/ink473.xml"/><Relationship Id="rId223" Type="http://schemas.openxmlformats.org/officeDocument/2006/relationships/image" Target="../media/image473.png"/><Relationship Id="rId222" Type="http://schemas.openxmlformats.org/officeDocument/2006/relationships/customXml" Target="../ink/ink472.xml"/><Relationship Id="rId221" Type="http://schemas.openxmlformats.org/officeDocument/2006/relationships/image" Target="../media/image333.png"/><Relationship Id="rId220" Type="http://schemas.openxmlformats.org/officeDocument/2006/relationships/customXml" Target="../ink/ink471.xml"/><Relationship Id="rId22" Type="http://schemas.openxmlformats.org/officeDocument/2006/relationships/customXml" Target="../ink/ink372.xml"/><Relationship Id="rId219" Type="http://schemas.openxmlformats.org/officeDocument/2006/relationships/image" Target="../media/image472.png"/><Relationship Id="rId218" Type="http://schemas.openxmlformats.org/officeDocument/2006/relationships/customXml" Target="../ink/ink470.xml"/><Relationship Id="rId217" Type="http://schemas.openxmlformats.org/officeDocument/2006/relationships/image" Target="../media/image471.png"/><Relationship Id="rId216" Type="http://schemas.openxmlformats.org/officeDocument/2006/relationships/customXml" Target="../ink/ink469.xml"/><Relationship Id="rId215" Type="http://schemas.openxmlformats.org/officeDocument/2006/relationships/image" Target="../media/image470.png"/><Relationship Id="rId214" Type="http://schemas.openxmlformats.org/officeDocument/2006/relationships/customXml" Target="../ink/ink468.xml"/><Relationship Id="rId213" Type="http://schemas.openxmlformats.org/officeDocument/2006/relationships/image" Target="../media/image469.png"/><Relationship Id="rId212" Type="http://schemas.openxmlformats.org/officeDocument/2006/relationships/customXml" Target="../ink/ink467.xml"/><Relationship Id="rId211" Type="http://schemas.openxmlformats.org/officeDocument/2006/relationships/image" Target="../media/image468.png"/><Relationship Id="rId210" Type="http://schemas.openxmlformats.org/officeDocument/2006/relationships/customXml" Target="../ink/ink466.xml"/><Relationship Id="rId21" Type="http://schemas.openxmlformats.org/officeDocument/2006/relationships/image" Target="../media/image374.png"/><Relationship Id="rId209" Type="http://schemas.openxmlformats.org/officeDocument/2006/relationships/image" Target="../media/image467.png"/><Relationship Id="rId208" Type="http://schemas.openxmlformats.org/officeDocument/2006/relationships/customXml" Target="../ink/ink465.xml"/><Relationship Id="rId207" Type="http://schemas.openxmlformats.org/officeDocument/2006/relationships/image" Target="../media/image466.png"/><Relationship Id="rId206" Type="http://schemas.openxmlformats.org/officeDocument/2006/relationships/customXml" Target="../ink/ink464.xml"/><Relationship Id="rId205" Type="http://schemas.openxmlformats.org/officeDocument/2006/relationships/image" Target="../media/image465.png"/><Relationship Id="rId204" Type="http://schemas.openxmlformats.org/officeDocument/2006/relationships/customXml" Target="../ink/ink463.xml"/><Relationship Id="rId203" Type="http://schemas.openxmlformats.org/officeDocument/2006/relationships/image" Target="../media/image464.png"/><Relationship Id="rId202" Type="http://schemas.openxmlformats.org/officeDocument/2006/relationships/customXml" Target="../ink/ink462.xml"/><Relationship Id="rId201" Type="http://schemas.openxmlformats.org/officeDocument/2006/relationships/image" Target="../media/image463.png"/><Relationship Id="rId200" Type="http://schemas.openxmlformats.org/officeDocument/2006/relationships/customXml" Target="../ink/ink461.xml"/><Relationship Id="rId20" Type="http://schemas.openxmlformats.org/officeDocument/2006/relationships/customXml" Target="../ink/ink371.xml"/><Relationship Id="rId2" Type="http://schemas.openxmlformats.org/officeDocument/2006/relationships/customXml" Target="../ink/ink362.xml"/><Relationship Id="rId199" Type="http://schemas.openxmlformats.org/officeDocument/2006/relationships/image" Target="../media/image462.png"/><Relationship Id="rId198" Type="http://schemas.openxmlformats.org/officeDocument/2006/relationships/customXml" Target="../ink/ink460.xml"/><Relationship Id="rId197" Type="http://schemas.openxmlformats.org/officeDocument/2006/relationships/image" Target="../media/image461.png"/><Relationship Id="rId196" Type="http://schemas.openxmlformats.org/officeDocument/2006/relationships/customXml" Target="../ink/ink459.xml"/><Relationship Id="rId195" Type="http://schemas.openxmlformats.org/officeDocument/2006/relationships/image" Target="../media/image460.png"/><Relationship Id="rId194" Type="http://schemas.openxmlformats.org/officeDocument/2006/relationships/customXml" Target="../ink/ink458.xml"/><Relationship Id="rId193" Type="http://schemas.openxmlformats.org/officeDocument/2006/relationships/image" Target="../media/image459.png"/><Relationship Id="rId192" Type="http://schemas.openxmlformats.org/officeDocument/2006/relationships/customXml" Target="../ink/ink457.xml"/><Relationship Id="rId191" Type="http://schemas.openxmlformats.org/officeDocument/2006/relationships/image" Target="../media/image458.png"/><Relationship Id="rId190" Type="http://schemas.openxmlformats.org/officeDocument/2006/relationships/customXml" Target="../ink/ink456.xml"/><Relationship Id="rId19" Type="http://schemas.openxmlformats.org/officeDocument/2006/relationships/image" Target="../media/image373.png"/><Relationship Id="rId189" Type="http://schemas.openxmlformats.org/officeDocument/2006/relationships/image" Target="../media/image457.png"/><Relationship Id="rId188" Type="http://schemas.openxmlformats.org/officeDocument/2006/relationships/customXml" Target="../ink/ink455.xml"/><Relationship Id="rId187" Type="http://schemas.openxmlformats.org/officeDocument/2006/relationships/image" Target="../media/image456.png"/><Relationship Id="rId186" Type="http://schemas.openxmlformats.org/officeDocument/2006/relationships/customXml" Target="../ink/ink454.xml"/><Relationship Id="rId185" Type="http://schemas.openxmlformats.org/officeDocument/2006/relationships/image" Target="../media/image455.png"/><Relationship Id="rId184" Type="http://schemas.openxmlformats.org/officeDocument/2006/relationships/customXml" Target="../ink/ink453.xml"/><Relationship Id="rId183" Type="http://schemas.openxmlformats.org/officeDocument/2006/relationships/image" Target="../media/image454.png"/><Relationship Id="rId182" Type="http://schemas.openxmlformats.org/officeDocument/2006/relationships/customXml" Target="../ink/ink452.xml"/><Relationship Id="rId181" Type="http://schemas.openxmlformats.org/officeDocument/2006/relationships/image" Target="../media/image453.png"/><Relationship Id="rId180" Type="http://schemas.openxmlformats.org/officeDocument/2006/relationships/customXml" Target="../ink/ink451.xml"/><Relationship Id="rId18" Type="http://schemas.openxmlformats.org/officeDocument/2006/relationships/customXml" Target="../ink/ink370.xml"/><Relationship Id="rId179" Type="http://schemas.openxmlformats.org/officeDocument/2006/relationships/image" Target="../media/image452.png"/><Relationship Id="rId178" Type="http://schemas.openxmlformats.org/officeDocument/2006/relationships/customXml" Target="../ink/ink450.xml"/><Relationship Id="rId177" Type="http://schemas.openxmlformats.org/officeDocument/2006/relationships/image" Target="../media/image451.png"/><Relationship Id="rId176" Type="http://schemas.openxmlformats.org/officeDocument/2006/relationships/customXml" Target="../ink/ink449.xml"/><Relationship Id="rId175" Type="http://schemas.openxmlformats.org/officeDocument/2006/relationships/image" Target="../media/image450.png"/><Relationship Id="rId174" Type="http://schemas.openxmlformats.org/officeDocument/2006/relationships/customXml" Target="../ink/ink448.xml"/><Relationship Id="rId173" Type="http://schemas.openxmlformats.org/officeDocument/2006/relationships/image" Target="../media/image449.png"/><Relationship Id="rId172" Type="http://schemas.openxmlformats.org/officeDocument/2006/relationships/customXml" Target="../ink/ink447.xml"/><Relationship Id="rId171" Type="http://schemas.openxmlformats.org/officeDocument/2006/relationships/image" Target="../media/image448.png"/><Relationship Id="rId170" Type="http://schemas.openxmlformats.org/officeDocument/2006/relationships/customXml" Target="../ink/ink446.xml"/><Relationship Id="rId17" Type="http://schemas.openxmlformats.org/officeDocument/2006/relationships/image" Target="../media/image372.png"/><Relationship Id="rId169" Type="http://schemas.openxmlformats.org/officeDocument/2006/relationships/image" Target="../media/image447.png"/><Relationship Id="rId168" Type="http://schemas.openxmlformats.org/officeDocument/2006/relationships/customXml" Target="../ink/ink445.xml"/><Relationship Id="rId167" Type="http://schemas.openxmlformats.org/officeDocument/2006/relationships/image" Target="../media/image446.png"/><Relationship Id="rId166" Type="http://schemas.openxmlformats.org/officeDocument/2006/relationships/customXml" Target="../ink/ink444.xml"/><Relationship Id="rId165" Type="http://schemas.openxmlformats.org/officeDocument/2006/relationships/image" Target="../media/image445.png"/><Relationship Id="rId164" Type="http://schemas.openxmlformats.org/officeDocument/2006/relationships/customXml" Target="../ink/ink443.xml"/><Relationship Id="rId163" Type="http://schemas.openxmlformats.org/officeDocument/2006/relationships/image" Target="../media/image444.png"/><Relationship Id="rId162" Type="http://schemas.openxmlformats.org/officeDocument/2006/relationships/customXml" Target="../ink/ink442.xml"/><Relationship Id="rId161" Type="http://schemas.openxmlformats.org/officeDocument/2006/relationships/image" Target="../media/image443.png"/><Relationship Id="rId160" Type="http://schemas.openxmlformats.org/officeDocument/2006/relationships/customXml" Target="../ink/ink441.xml"/><Relationship Id="rId16" Type="http://schemas.openxmlformats.org/officeDocument/2006/relationships/customXml" Target="../ink/ink369.xml"/><Relationship Id="rId159" Type="http://schemas.openxmlformats.org/officeDocument/2006/relationships/image" Target="../media/image442.png"/><Relationship Id="rId158" Type="http://schemas.openxmlformats.org/officeDocument/2006/relationships/customXml" Target="../ink/ink440.xml"/><Relationship Id="rId157" Type="http://schemas.openxmlformats.org/officeDocument/2006/relationships/image" Target="../media/image441.png"/><Relationship Id="rId156" Type="http://schemas.openxmlformats.org/officeDocument/2006/relationships/customXml" Target="../ink/ink439.xml"/><Relationship Id="rId155" Type="http://schemas.openxmlformats.org/officeDocument/2006/relationships/image" Target="../media/image440.png"/><Relationship Id="rId154" Type="http://schemas.openxmlformats.org/officeDocument/2006/relationships/customXml" Target="../ink/ink438.xml"/><Relationship Id="rId153" Type="http://schemas.openxmlformats.org/officeDocument/2006/relationships/image" Target="../media/image439.png"/><Relationship Id="rId152" Type="http://schemas.openxmlformats.org/officeDocument/2006/relationships/customXml" Target="../ink/ink437.xml"/><Relationship Id="rId151" Type="http://schemas.openxmlformats.org/officeDocument/2006/relationships/image" Target="../media/image438.png"/><Relationship Id="rId150" Type="http://schemas.openxmlformats.org/officeDocument/2006/relationships/customXml" Target="../ink/ink436.xml"/><Relationship Id="rId15" Type="http://schemas.openxmlformats.org/officeDocument/2006/relationships/image" Target="../media/image371.png"/><Relationship Id="rId149" Type="http://schemas.openxmlformats.org/officeDocument/2006/relationships/image" Target="../media/image437.png"/><Relationship Id="rId148" Type="http://schemas.openxmlformats.org/officeDocument/2006/relationships/customXml" Target="../ink/ink435.xml"/><Relationship Id="rId147" Type="http://schemas.openxmlformats.org/officeDocument/2006/relationships/image" Target="../media/image436.png"/><Relationship Id="rId146" Type="http://schemas.openxmlformats.org/officeDocument/2006/relationships/customXml" Target="../ink/ink434.xml"/><Relationship Id="rId145" Type="http://schemas.openxmlformats.org/officeDocument/2006/relationships/image" Target="../media/image435.png"/><Relationship Id="rId144" Type="http://schemas.openxmlformats.org/officeDocument/2006/relationships/customXml" Target="../ink/ink433.xml"/><Relationship Id="rId143" Type="http://schemas.openxmlformats.org/officeDocument/2006/relationships/image" Target="../media/image434.png"/><Relationship Id="rId142" Type="http://schemas.openxmlformats.org/officeDocument/2006/relationships/customXml" Target="../ink/ink432.xml"/><Relationship Id="rId141" Type="http://schemas.openxmlformats.org/officeDocument/2006/relationships/image" Target="../media/image433.png"/><Relationship Id="rId140" Type="http://schemas.openxmlformats.org/officeDocument/2006/relationships/customXml" Target="../ink/ink431.xml"/><Relationship Id="rId14" Type="http://schemas.openxmlformats.org/officeDocument/2006/relationships/customXml" Target="../ink/ink368.xml"/><Relationship Id="rId139" Type="http://schemas.openxmlformats.org/officeDocument/2006/relationships/image" Target="../media/image432.png"/><Relationship Id="rId138" Type="http://schemas.openxmlformats.org/officeDocument/2006/relationships/customXml" Target="../ink/ink430.xml"/><Relationship Id="rId137" Type="http://schemas.openxmlformats.org/officeDocument/2006/relationships/image" Target="../media/image431.png"/><Relationship Id="rId136" Type="http://schemas.openxmlformats.org/officeDocument/2006/relationships/customXml" Target="../ink/ink429.xml"/><Relationship Id="rId135" Type="http://schemas.openxmlformats.org/officeDocument/2006/relationships/image" Target="../media/image430.png"/><Relationship Id="rId134" Type="http://schemas.openxmlformats.org/officeDocument/2006/relationships/customXml" Target="../ink/ink428.xml"/><Relationship Id="rId133" Type="http://schemas.openxmlformats.org/officeDocument/2006/relationships/image" Target="../media/image429.png"/><Relationship Id="rId132" Type="http://schemas.openxmlformats.org/officeDocument/2006/relationships/customXml" Target="../ink/ink427.xml"/><Relationship Id="rId131" Type="http://schemas.openxmlformats.org/officeDocument/2006/relationships/image" Target="../media/image428.png"/><Relationship Id="rId130" Type="http://schemas.openxmlformats.org/officeDocument/2006/relationships/customXml" Target="../ink/ink426.xml"/><Relationship Id="rId13" Type="http://schemas.openxmlformats.org/officeDocument/2006/relationships/image" Target="../media/image370.png"/><Relationship Id="rId129" Type="http://schemas.openxmlformats.org/officeDocument/2006/relationships/image" Target="../media/image427.png"/><Relationship Id="rId128" Type="http://schemas.openxmlformats.org/officeDocument/2006/relationships/customXml" Target="../ink/ink425.xml"/><Relationship Id="rId127" Type="http://schemas.openxmlformats.org/officeDocument/2006/relationships/image" Target="../media/image426.png"/><Relationship Id="rId126" Type="http://schemas.openxmlformats.org/officeDocument/2006/relationships/customXml" Target="../ink/ink424.xml"/><Relationship Id="rId125" Type="http://schemas.openxmlformats.org/officeDocument/2006/relationships/image" Target="../media/image425.png"/><Relationship Id="rId124" Type="http://schemas.openxmlformats.org/officeDocument/2006/relationships/customXml" Target="../ink/ink423.xml"/><Relationship Id="rId123" Type="http://schemas.openxmlformats.org/officeDocument/2006/relationships/image" Target="../media/image424.png"/><Relationship Id="rId122" Type="http://schemas.openxmlformats.org/officeDocument/2006/relationships/customXml" Target="../ink/ink422.xml"/><Relationship Id="rId121" Type="http://schemas.openxmlformats.org/officeDocument/2006/relationships/image" Target="../media/image423.png"/><Relationship Id="rId120" Type="http://schemas.openxmlformats.org/officeDocument/2006/relationships/customXml" Target="../ink/ink421.xml"/><Relationship Id="rId12" Type="http://schemas.openxmlformats.org/officeDocument/2006/relationships/customXml" Target="../ink/ink367.xml"/><Relationship Id="rId119" Type="http://schemas.openxmlformats.org/officeDocument/2006/relationships/image" Target="../media/image422.png"/><Relationship Id="rId118" Type="http://schemas.openxmlformats.org/officeDocument/2006/relationships/customXml" Target="../ink/ink420.xml"/><Relationship Id="rId117" Type="http://schemas.openxmlformats.org/officeDocument/2006/relationships/image" Target="../media/image421.png"/><Relationship Id="rId116" Type="http://schemas.openxmlformats.org/officeDocument/2006/relationships/customXml" Target="../ink/ink419.xml"/><Relationship Id="rId115" Type="http://schemas.openxmlformats.org/officeDocument/2006/relationships/image" Target="../media/image420.png"/><Relationship Id="rId114" Type="http://schemas.openxmlformats.org/officeDocument/2006/relationships/customXml" Target="../ink/ink418.xml"/><Relationship Id="rId113" Type="http://schemas.openxmlformats.org/officeDocument/2006/relationships/image" Target="../media/image419.png"/><Relationship Id="rId112" Type="http://schemas.openxmlformats.org/officeDocument/2006/relationships/customXml" Target="../ink/ink417.xml"/><Relationship Id="rId111" Type="http://schemas.openxmlformats.org/officeDocument/2006/relationships/image" Target="../media/image418.png"/><Relationship Id="rId110" Type="http://schemas.openxmlformats.org/officeDocument/2006/relationships/customXml" Target="../ink/ink416.xml"/><Relationship Id="rId11" Type="http://schemas.openxmlformats.org/officeDocument/2006/relationships/image" Target="../media/image369.png"/><Relationship Id="rId109" Type="http://schemas.openxmlformats.org/officeDocument/2006/relationships/image" Target="../media/image417.png"/><Relationship Id="rId108" Type="http://schemas.openxmlformats.org/officeDocument/2006/relationships/customXml" Target="../ink/ink415.xml"/><Relationship Id="rId107" Type="http://schemas.openxmlformats.org/officeDocument/2006/relationships/image" Target="../media/image416.png"/><Relationship Id="rId106" Type="http://schemas.openxmlformats.org/officeDocument/2006/relationships/customXml" Target="../ink/ink414.xml"/><Relationship Id="rId105" Type="http://schemas.openxmlformats.org/officeDocument/2006/relationships/image" Target="../media/image415.png"/><Relationship Id="rId104" Type="http://schemas.openxmlformats.org/officeDocument/2006/relationships/customXml" Target="../ink/ink413.xml"/><Relationship Id="rId103" Type="http://schemas.openxmlformats.org/officeDocument/2006/relationships/image" Target="../media/image414.png"/><Relationship Id="rId102" Type="http://schemas.openxmlformats.org/officeDocument/2006/relationships/customXml" Target="../ink/ink412.xml"/><Relationship Id="rId101" Type="http://schemas.openxmlformats.org/officeDocument/2006/relationships/image" Target="../media/image413.png"/><Relationship Id="rId100" Type="http://schemas.openxmlformats.org/officeDocument/2006/relationships/customXml" Target="../ink/ink411.xml"/><Relationship Id="rId10" Type="http://schemas.openxmlformats.org/officeDocument/2006/relationships/customXml" Target="../ink/ink366.xml"/><Relationship Id="rId1" Type="http://schemas.openxmlformats.org/officeDocument/2006/relationships/image" Target="../media/image364.png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79.png"/><Relationship Id="rId98" Type="http://schemas.openxmlformats.org/officeDocument/2006/relationships/customXml" Target="../ink/ink578.xml"/><Relationship Id="rId97" Type="http://schemas.openxmlformats.org/officeDocument/2006/relationships/image" Target="../media/image578.png"/><Relationship Id="rId96" Type="http://schemas.openxmlformats.org/officeDocument/2006/relationships/customXml" Target="../ink/ink577.xml"/><Relationship Id="rId95" Type="http://schemas.openxmlformats.org/officeDocument/2006/relationships/image" Target="../media/image577.png"/><Relationship Id="rId94" Type="http://schemas.openxmlformats.org/officeDocument/2006/relationships/customXml" Target="../ink/ink576.xml"/><Relationship Id="rId93" Type="http://schemas.openxmlformats.org/officeDocument/2006/relationships/image" Target="../media/image576.png"/><Relationship Id="rId92" Type="http://schemas.openxmlformats.org/officeDocument/2006/relationships/customXml" Target="../ink/ink575.xml"/><Relationship Id="rId91" Type="http://schemas.openxmlformats.org/officeDocument/2006/relationships/image" Target="../media/image575.png"/><Relationship Id="rId90" Type="http://schemas.openxmlformats.org/officeDocument/2006/relationships/customXml" Target="../ink/ink574.xml"/><Relationship Id="rId9" Type="http://schemas.openxmlformats.org/officeDocument/2006/relationships/image" Target="../media/image535.png"/><Relationship Id="rId89" Type="http://schemas.openxmlformats.org/officeDocument/2006/relationships/image" Target="../media/image574.png"/><Relationship Id="rId88" Type="http://schemas.openxmlformats.org/officeDocument/2006/relationships/customXml" Target="../ink/ink573.xml"/><Relationship Id="rId87" Type="http://schemas.openxmlformats.org/officeDocument/2006/relationships/image" Target="../media/image573.png"/><Relationship Id="rId86" Type="http://schemas.openxmlformats.org/officeDocument/2006/relationships/customXml" Target="../ink/ink572.xml"/><Relationship Id="rId85" Type="http://schemas.openxmlformats.org/officeDocument/2006/relationships/image" Target="../media/image572.png"/><Relationship Id="rId84" Type="http://schemas.openxmlformats.org/officeDocument/2006/relationships/customXml" Target="../ink/ink571.xml"/><Relationship Id="rId83" Type="http://schemas.openxmlformats.org/officeDocument/2006/relationships/image" Target="../media/image571.png"/><Relationship Id="rId82" Type="http://schemas.openxmlformats.org/officeDocument/2006/relationships/customXml" Target="../ink/ink570.xml"/><Relationship Id="rId81" Type="http://schemas.openxmlformats.org/officeDocument/2006/relationships/image" Target="../media/image570.png"/><Relationship Id="rId80" Type="http://schemas.openxmlformats.org/officeDocument/2006/relationships/customXml" Target="../ink/ink569.xml"/><Relationship Id="rId8" Type="http://schemas.openxmlformats.org/officeDocument/2006/relationships/customXml" Target="../ink/ink533.xml"/><Relationship Id="rId79" Type="http://schemas.openxmlformats.org/officeDocument/2006/relationships/image" Target="../media/image569.png"/><Relationship Id="rId78" Type="http://schemas.openxmlformats.org/officeDocument/2006/relationships/customXml" Target="../ink/ink568.xml"/><Relationship Id="rId77" Type="http://schemas.openxmlformats.org/officeDocument/2006/relationships/image" Target="../media/image568.png"/><Relationship Id="rId76" Type="http://schemas.openxmlformats.org/officeDocument/2006/relationships/customXml" Target="../ink/ink567.xml"/><Relationship Id="rId75" Type="http://schemas.openxmlformats.org/officeDocument/2006/relationships/image" Target="../media/image567.png"/><Relationship Id="rId74" Type="http://schemas.openxmlformats.org/officeDocument/2006/relationships/customXml" Target="../ink/ink566.xml"/><Relationship Id="rId73" Type="http://schemas.openxmlformats.org/officeDocument/2006/relationships/image" Target="../media/image566.png"/><Relationship Id="rId72" Type="http://schemas.openxmlformats.org/officeDocument/2006/relationships/customXml" Target="../ink/ink565.xml"/><Relationship Id="rId71" Type="http://schemas.openxmlformats.org/officeDocument/2006/relationships/image" Target="../media/image565.png"/><Relationship Id="rId70" Type="http://schemas.openxmlformats.org/officeDocument/2006/relationships/customXml" Target="../ink/ink564.xml"/><Relationship Id="rId7" Type="http://schemas.openxmlformats.org/officeDocument/2006/relationships/image" Target="../media/image534.png"/><Relationship Id="rId69" Type="http://schemas.openxmlformats.org/officeDocument/2006/relationships/image" Target="../media/image564.png"/><Relationship Id="rId68" Type="http://schemas.openxmlformats.org/officeDocument/2006/relationships/customXml" Target="../ink/ink563.xml"/><Relationship Id="rId67" Type="http://schemas.openxmlformats.org/officeDocument/2006/relationships/image" Target="../media/image563.png"/><Relationship Id="rId66" Type="http://schemas.openxmlformats.org/officeDocument/2006/relationships/customXml" Target="../ink/ink562.xml"/><Relationship Id="rId65" Type="http://schemas.openxmlformats.org/officeDocument/2006/relationships/image" Target="../media/image562.png"/><Relationship Id="rId64" Type="http://schemas.openxmlformats.org/officeDocument/2006/relationships/customXml" Target="../ink/ink561.xml"/><Relationship Id="rId63" Type="http://schemas.openxmlformats.org/officeDocument/2006/relationships/image" Target="../media/image561.png"/><Relationship Id="rId62" Type="http://schemas.openxmlformats.org/officeDocument/2006/relationships/customXml" Target="../ink/ink560.xml"/><Relationship Id="rId61" Type="http://schemas.openxmlformats.org/officeDocument/2006/relationships/image" Target="../media/image560.png"/><Relationship Id="rId60" Type="http://schemas.openxmlformats.org/officeDocument/2006/relationships/customXml" Target="../ink/ink559.xml"/><Relationship Id="rId6" Type="http://schemas.openxmlformats.org/officeDocument/2006/relationships/customXml" Target="../ink/ink532.xml"/><Relationship Id="rId59" Type="http://schemas.openxmlformats.org/officeDocument/2006/relationships/image" Target="../media/image559.png"/><Relationship Id="rId58" Type="http://schemas.openxmlformats.org/officeDocument/2006/relationships/customXml" Target="../ink/ink558.xml"/><Relationship Id="rId57" Type="http://schemas.openxmlformats.org/officeDocument/2006/relationships/image" Target="../media/image558.png"/><Relationship Id="rId56" Type="http://schemas.openxmlformats.org/officeDocument/2006/relationships/customXml" Target="../ink/ink557.xml"/><Relationship Id="rId55" Type="http://schemas.openxmlformats.org/officeDocument/2006/relationships/image" Target="../media/image557.png"/><Relationship Id="rId54" Type="http://schemas.openxmlformats.org/officeDocument/2006/relationships/customXml" Target="../ink/ink556.xml"/><Relationship Id="rId53" Type="http://schemas.openxmlformats.org/officeDocument/2006/relationships/image" Target="../media/image556.png"/><Relationship Id="rId52" Type="http://schemas.openxmlformats.org/officeDocument/2006/relationships/customXml" Target="../ink/ink555.xml"/><Relationship Id="rId51" Type="http://schemas.openxmlformats.org/officeDocument/2006/relationships/image" Target="../media/image555.png"/><Relationship Id="rId50" Type="http://schemas.openxmlformats.org/officeDocument/2006/relationships/customXml" Target="../ink/ink554.xml"/><Relationship Id="rId5" Type="http://schemas.openxmlformats.org/officeDocument/2006/relationships/image" Target="../media/image533.png"/><Relationship Id="rId49" Type="http://schemas.openxmlformats.org/officeDocument/2006/relationships/image" Target="../media/image554.png"/><Relationship Id="rId48" Type="http://schemas.openxmlformats.org/officeDocument/2006/relationships/customXml" Target="../ink/ink553.xml"/><Relationship Id="rId47" Type="http://schemas.openxmlformats.org/officeDocument/2006/relationships/image" Target="../media/image553.png"/><Relationship Id="rId46" Type="http://schemas.openxmlformats.org/officeDocument/2006/relationships/customXml" Target="../ink/ink552.xml"/><Relationship Id="rId454" Type="http://schemas.openxmlformats.org/officeDocument/2006/relationships/notesSlide" Target="../notesSlides/notesSlide7.xml"/><Relationship Id="rId453" Type="http://schemas.openxmlformats.org/officeDocument/2006/relationships/slideLayout" Target="../slideLayouts/slideLayout1.xml"/><Relationship Id="rId452" Type="http://schemas.openxmlformats.org/officeDocument/2006/relationships/image" Target="../media/image749.png"/><Relationship Id="rId451" Type="http://schemas.openxmlformats.org/officeDocument/2006/relationships/customXml" Target="../ink/ink757.xml"/><Relationship Id="rId450" Type="http://schemas.openxmlformats.org/officeDocument/2006/relationships/customXml" Target="../ink/ink756.xml"/><Relationship Id="rId45" Type="http://schemas.openxmlformats.org/officeDocument/2006/relationships/image" Target="../media/image552.png"/><Relationship Id="rId449" Type="http://schemas.openxmlformats.org/officeDocument/2006/relationships/image" Target="../media/image748.png"/><Relationship Id="rId448" Type="http://schemas.openxmlformats.org/officeDocument/2006/relationships/customXml" Target="../ink/ink755.xml"/><Relationship Id="rId447" Type="http://schemas.openxmlformats.org/officeDocument/2006/relationships/image" Target="../media/image747.png"/><Relationship Id="rId446" Type="http://schemas.openxmlformats.org/officeDocument/2006/relationships/customXml" Target="../ink/ink754.xml"/><Relationship Id="rId445" Type="http://schemas.openxmlformats.org/officeDocument/2006/relationships/image" Target="../media/image746.png"/><Relationship Id="rId444" Type="http://schemas.openxmlformats.org/officeDocument/2006/relationships/customXml" Target="../ink/ink753.xml"/><Relationship Id="rId443" Type="http://schemas.openxmlformats.org/officeDocument/2006/relationships/image" Target="../media/image745.png"/><Relationship Id="rId442" Type="http://schemas.openxmlformats.org/officeDocument/2006/relationships/customXml" Target="../ink/ink752.xml"/><Relationship Id="rId441" Type="http://schemas.openxmlformats.org/officeDocument/2006/relationships/image" Target="../media/image744.png"/><Relationship Id="rId440" Type="http://schemas.openxmlformats.org/officeDocument/2006/relationships/customXml" Target="../ink/ink751.xml"/><Relationship Id="rId44" Type="http://schemas.openxmlformats.org/officeDocument/2006/relationships/customXml" Target="../ink/ink551.xml"/><Relationship Id="rId439" Type="http://schemas.openxmlformats.org/officeDocument/2006/relationships/image" Target="../media/image743.png"/><Relationship Id="rId438" Type="http://schemas.openxmlformats.org/officeDocument/2006/relationships/customXml" Target="../ink/ink750.xml"/><Relationship Id="rId437" Type="http://schemas.openxmlformats.org/officeDocument/2006/relationships/image" Target="../media/image742.png"/><Relationship Id="rId436" Type="http://schemas.openxmlformats.org/officeDocument/2006/relationships/customXml" Target="../ink/ink749.xml"/><Relationship Id="rId435" Type="http://schemas.openxmlformats.org/officeDocument/2006/relationships/image" Target="../media/image741.png"/><Relationship Id="rId434" Type="http://schemas.openxmlformats.org/officeDocument/2006/relationships/customXml" Target="../ink/ink748.xml"/><Relationship Id="rId433" Type="http://schemas.openxmlformats.org/officeDocument/2006/relationships/image" Target="../media/image740.png"/><Relationship Id="rId432" Type="http://schemas.openxmlformats.org/officeDocument/2006/relationships/customXml" Target="../ink/ink747.xml"/><Relationship Id="rId431" Type="http://schemas.openxmlformats.org/officeDocument/2006/relationships/image" Target="../media/image739.png"/><Relationship Id="rId430" Type="http://schemas.openxmlformats.org/officeDocument/2006/relationships/customXml" Target="../ink/ink746.xml"/><Relationship Id="rId43" Type="http://schemas.openxmlformats.org/officeDocument/2006/relationships/image" Target="../media/image551.png"/><Relationship Id="rId429" Type="http://schemas.openxmlformats.org/officeDocument/2006/relationships/image" Target="../media/image738.png"/><Relationship Id="rId428" Type="http://schemas.openxmlformats.org/officeDocument/2006/relationships/customXml" Target="../ink/ink745.xml"/><Relationship Id="rId427" Type="http://schemas.openxmlformats.org/officeDocument/2006/relationships/image" Target="../media/image737.png"/><Relationship Id="rId426" Type="http://schemas.openxmlformats.org/officeDocument/2006/relationships/customXml" Target="../ink/ink744.xml"/><Relationship Id="rId425" Type="http://schemas.openxmlformats.org/officeDocument/2006/relationships/image" Target="../media/image736.png"/><Relationship Id="rId424" Type="http://schemas.openxmlformats.org/officeDocument/2006/relationships/customXml" Target="../ink/ink743.xml"/><Relationship Id="rId423" Type="http://schemas.openxmlformats.org/officeDocument/2006/relationships/customXml" Target="../ink/ink742.xml"/><Relationship Id="rId422" Type="http://schemas.openxmlformats.org/officeDocument/2006/relationships/image" Target="../media/image735.png"/><Relationship Id="rId421" Type="http://schemas.openxmlformats.org/officeDocument/2006/relationships/customXml" Target="../ink/ink741.xml"/><Relationship Id="rId420" Type="http://schemas.openxmlformats.org/officeDocument/2006/relationships/image" Target="../media/image734.png"/><Relationship Id="rId42" Type="http://schemas.openxmlformats.org/officeDocument/2006/relationships/customXml" Target="../ink/ink550.xml"/><Relationship Id="rId419" Type="http://schemas.openxmlformats.org/officeDocument/2006/relationships/customXml" Target="../ink/ink740.xml"/><Relationship Id="rId418" Type="http://schemas.openxmlformats.org/officeDocument/2006/relationships/image" Target="../media/image733.png"/><Relationship Id="rId417" Type="http://schemas.openxmlformats.org/officeDocument/2006/relationships/customXml" Target="../ink/ink739.xml"/><Relationship Id="rId416" Type="http://schemas.openxmlformats.org/officeDocument/2006/relationships/image" Target="../media/image732.png"/><Relationship Id="rId415" Type="http://schemas.openxmlformats.org/officeDocument/2006/relationships/customXml" Target="../ink/ink738.xml"/><Relationship Id="rId414" Type="http://schemas.openxmlformats.org/officeDocument/2006/relationships/image" Target="../media/image731.png"/><Relationship Id="rId413" Type="http://schemas.openxmlformats.org/officeDocument/2006/relationships/customXml" Target="../ink/ink737.xml"/><Relationship Id="rId412" Type="http://schemas.openxmlformats.org/officeDocument/2006/relationships/image" Target="../media/image730.png"/><Relationship Id="rId411" Type="http://schemas.openxmlformats.org/officeDocument/2006/relationships/customXml" Target="../ink/ink736.xml"/><Relationship Id="rId410" Type="http://schemas.openxmlformats.org/officeDocument/2006/relationships/image" Target="../media/image729.png"/><Relationship Id="rId41" Type="http://schemas.openxmlformats.org/officeDocument/2006/relationships/image" Target="../media/image550.png"/><Relationship Id="rId409" Type="http://schemas.openxmlformats.org/officeDocument/2006/relationships/customXml" Target="../ink/ink735.xml"/><Relationship Id="rId408" Type="http://schemas.openxmlformats.org/officeDocument/2006/relationships/image" Target="../media/image728.png"/><Relationship Id="rId407" Type="http://schemas.openxmlformats.org/officeDocument/2006/relationships/customXml" Target="../ink/ink734.xml"/><Relationship Id="rId406" Type="http://schemas.openxmlformats.org/officeDocument/2006/relationships/image" Target="../media/image727.png"/><Relationship Id="rId405" Type="http://schemas.openxmlformats.org/officeDocument/2006/relationships/customXml" Target="../ink/ink733.xml"/><Relationship Id="rId404" Type="http://schemas.openxmlformats.org/officeDocument/2006/relationships/image" Target="../media/image726.png"/><Relationship Id="rId403" Type="http://schemas.openxmlformats.org/officeDocument/2006/relationships/customXml" Target="../ink/ink732.xml"/><Relationship Id="rId402" Type="http://schemas.openxmlformats.org/officeDocument/2006/relationships/image" Target="../media/image725.png"/><Relationship Id="rId401" Type="http://schemas.openxmlformats.org/officeDocument/2006/relationships/customXml" Target="../ink/ink731.xml"/><Relationship Id="rId400" Type="http://schemas.openxmlformats.org/officeDocument/2006/relationships/image" Target="../media/image724.png"/><Relationship Id="rId40" Type="http://schemas.openxmlformats.org/officeDocument/2006/relationships/customXml" Target="../ink/ink549.xml"/><Relationship Id="rId4" Type="http://schemas.openxmlformats.org/officeDocument/2006/relationships/customXml" Target="../ink/ink531.xml"/><Relationship Id="rId399" Type="http://schemas.openxmlformats.org/officeDocument/2006/relationships/customXml" Target="../ink/ink730.xml"/><Relationship Id="rId398" Type="http://schemas.openxmlformats.org/officeDocument/2006/relationships/image" Target="../media/image723.png"/><Relationship Id="rId397" Type="http://schemas.openxmlformats.org/officeDocument/2006/relationships/customXml" Target="../ink/ink729.xml"/><Relationship Id="rId396" Type="http://schemas.openxmlformats.org/officeDocument/2006/relationships/image" Target="../media/image722.png"/><Relationship Id="rId395" Type="http://schemas.openxmlformats.org/officeDocument/2006/relationships/customXml" Target="../ink/ink728.xml"/><Relationship Id="rId394" Type="http://schemas.openxmlformats.org/officeDocument/2006/relationships/image" Target="../media/image721.png"/><Relationship Id="rId393" Type="http://schemas.openxmlformats.org/officeDocument/2006/relationships/customXml" Target="../ink/ink727.xml"/><Relationship Id="rId392" Type="http://schemas.openxmlformats.org/officeDocument/2006/relationships/image" Target="../media/image720.png"/><Relationship Id="rId391" Type="http://schemas.openxmlformats.org/officeDocument/2006/relationships/customXml" Target="../ink/ink726.xml"/><Relationship Id="rId390" Type="http://schemas.openxmlformats.org/officeDocument/2006/relationships/image" Target="../media/image719.png"/><Relationship Id="rId39" Type="http://schemas.openxmlformats.org/officeDocument/2006/relationships/image" Target="../media/image21.png"/><Relationship Id="rId389" Type="http://schemas.openxmlformats.org/officeDocument/2006/relationships/customXml" Target="../ink/ink725.xml"/><Relationship Id="rId388" Type="http://schemas.openxmlformats.org/officeDocument/2006/relationships/image" Target="../media/image718.png"/><Relationship Id="rId387" Type="http://schemas.openxmlformats.org/officeDocument/2006/relationships/customXml" Target="../ink/ink724.xml"/><Relationship Id="rId386" Type="http://schemas.openxmlformats.org/officeDocument/2006/relationships/image" Target="../media/image717.png"/><Relationship Id="rId385" Type="http://schemas.openxmlformats.org/officeDocument/2006/relationships/customXml" Target="../ink/ink723.xml"/><Relationship Id="rId384" Type="http://schemas.openxmlformats.org/officeDocument/2006/relationships/image" Target="../media/image716.png"/><Relationship Id="rId383" Type="http://schemas.openxmlformats.org/officeDocument/2006/relationships/customXml" Target="../ink/ink722.xml"/><Relationship Id="rId382" Type="http://schemas.openxmlformats.org/officeDocument/2006/relationships/image" Target="../media/image715.png"/><Relationship Id="rId381" Type="http://schemas.openxmlformats.org/officeDocument/2006/relationships/customXml" Target="../ink/ink721.xml"/><Relationship Id="rId380" Type="http://schemas.openxmlformats.org/officeDocument/2006/relationships/image" Target="../media/image714.png"/><Relationship Id="rId38" Type="http://schemas.openxmlformats.org/officeDocument/2006/relationships/customXml" Target="../ink/ink548.xml"/><Relationship Id="rId379" Type="http://schemas.openxmlformats.org/officeDocument/2006/relationships/customXml" Target="../ink/ink720.xml"/><Relationship Id="rId378" Type="http://schemas.openxmlformats.org/officeDocument/2006/relationships/image" Target="../media/image713.png"/><Relationship Id="rId377" Type="http://schemas.openxmlformats.org/officeDocument/2006/relationships/customXml" Target="../ink/ink719.xml"/><Relationship Id="rId376" Type="http://schemas.openxmlformats.org/officeDocument/2006/relationships/image" Target="../media/image712.png"/><Relationship Id="rId375" Type="http://schemas.openxmlformats.org/officeDocument/2006/relationships/customXml" Target="../ink/ink718.xml"/><Relationship Id="rId374" Type="http://schemas.openxmlformats.org/officeDocument/2006/relationships/image" Target="../media/image711.png"/><Relationship Id="rId373" Type="http://schemas.openxmlformats.org/officeDocument/2006/relationships/customXml" Target="../ink/ink717.xml"/><Relationship Id="rId372" Type="http://schemas.openxmlformats.org/officeDocument/2006/relationships/image" Target="../media/image710.png"/><Relationship Id="rId371" Type="http://schemas.openxmlformats.org/officeDocument/2006/relationships/customXml" Target="../ink/ink716.xml"/><Relationship Id="rId370" Type="http://schemas.openxmlformats.org/officeDocument/2006/relationships/image" Target="../media/image709.png"/><Relationship Id="rId37" Type="http://schemas.openxmlformats.org/officeDocument/2006/relationships/image" Target="../media/image549.png"/><Relationship Id="rId369" Type="http://schemas.openxmlformats.org/officeDocument/2006/relationships/customXml" Target="../ink/ink715.xml"/><Relationship Id="rId368" Type="http://schemas.openxmlformats.org/officeDocument/2006/relationships/image" Target="../media/image708.png"/><Relationship Id="rId367" Type="http://schemas.openxmlformats.org/officeDocument/2006/relationships/customXml" Target="../ink/ink714.xml"/><Relationship Id="rId366" Type="http://schemas.openxmlformats.org/officeDocument/2006/relationships/image" Target="../media/image707.png"/><Relationship Id="rId365" Type="http://schemas.openxmlformats.org/officeDocument/2006/relationships/customXml" Target="../ink/ink713.xml"/><Relationship Id="rId364" Type="http://schemas.openxmlformats.org/officeDocument/2006/relationships/image" Target="../media/image706.png"/><Relationship Id="rId363" Type="http://schemas.openxmlformats.org/officeDocument/2006/relationships/customXml" Target="../ink/ink712.xml"/><Relationship Id="rId362" Type="http://schemas.openxmlformats.org/officeDocument/2006/relationships/image" Target="../media/image705.png"/><Relationship Id="rId361" Type="http://schemas.openxmlformats.org/officeDocument/2006/relationships/customXml" Target="../ink/ink711.xml"/><Relationship Id="rId360" Type="http://schemas.openxmlformats.org/officeDocument/2006/relationships/image" Target="../media/image704.png"/><Relationship Id="rId36" Type="http://schemas.openxmlformats.org/officeDocument/2006/relationships/customXml" Target="../ink/ink547.xml"/><Relationship Id="rId359" Type="http://schemas.openxmlformats.org/officeDocument/2006/relationships/customXml" Target="../ink/ink710.xml"/><Relationship Id="rId358" Type="http://schemas.openxmlformats.org/officeDocument/2006/relationships/image" Target="../media/image703.png"/><Relationship Id="rId357" Type="http://schemas.openxmlformats.org/officeDocument/2006/relationships/customXml" Target="../ink/ink709.xml"/><Relationship Id="rId356" Type="http://schemas.openxmlformats.org/officeDocument/2006/relationships/image" Target="../media/image702.png"/><Relationship Id="rId355" Type="http://schemas.openxmlformats.org/officeDocument/2006/relationships/customXml" Target="../ink/ink708.xml"/><Relationship Id="rId354" Type="http://schemas.openxmlformats.org/officeDocument/2006/relationships/image" Target="../media/image701.png"/><Relationship Id="rId353" Type="http://schemas.openxmlformats.org/officeDocument/2006/relationships/customXml" Target="../ink/ink707.xml"/><Relationship Id="rId352" Type="http://schemas.openxmlformats.org/officeDocument/2006/relationships/image" Target="../media/image700.png"/><Relationship Id="rId351" Type="http://schemas.openxmlformats.org/officeDocument/2006/relationships/customXml" Target="../ink/ink706.xml"/><Relationship Id="rId350" Type="http://schemas.openxmlformats.org/officeDocument/2006/relationships/image" Target="../media/image699.png"/><Relationship Id="rId35" Type="http://schemas.openxmlformats.org/officeDocument/2006/relationships/image" Target="../media/image548.png"/><Relationship Id="rId349" Type="http://schemas.openxmlformats.org/officeDocument/2006/relationships/customXml" Target="../ink/ink705.xml"/><Relationship Id="rId348" Type="http://schemas.openxmlformats.org/officeDocument/2006/relationships/image" Target="../media/image698.png"/><Relationship Id="rId347" Type="http://schemas.openxmlformats.org/officeDocument/2006/relationships/customXml" Target="../ink/ink704.xml"/><Relationship Id="rId346" Type="http://schemas.openxmlformats.org/officeDocument/2006/relationships/image" Target="../media/image697.png"/><Relationship Id="rId345" Type="http://schemas.openxmlformats.org/officeDocument/2006/relationships/customXml" Target="../ink/ink703.xml"/><Relationship Id="rId344" Type="http://schemas.openxmlformats.org/officeDocument/2006/relationships/image" Target="../media/image696.png"/><Relationship Id="rId343" Type="http://schemas.openxmlformats.org/officeDocument/2006/relationships/customXml" Target="../ink/ink702.xml"/><Relationship Id="rId342" Type="http://schemas.openxmlformats.org/officeDocument/2006/relationships/image" Target="../media/image695.png"/><Relationship Id="rId341" Type="http://schemas.openxmlformats.org/officeDocument/2006/relationships/customXml" Target="../ink/ink701.xml"/><Relationship Id="rId340" Type="http://schemas.openxmlformats.org/officeDocument/2006/relationships/image" Target="../media/image694.png"/><Relationship Id="rId34" Type="http://schemas.openxmlformats.org/officeDocument/2006/relationships/customXml" Target="../ink/ink546.xml"/><Relationship Id="rId339" Type="http://schemas.openxmlformats.org/officeDocument/2006/relationships/customXml" Target="../ink/ink700.xml"/><Relationship Id="rId338" Type="http://schemas.openxmlformats.org/officeDocument/2006/relationships/image" Target="../media/image693.png"/><Relationship Id="rId337" Type="http://schemas.openxmlformats.org/officeDocument/2006/relationships/customXml" Target="../ink/ink699.xml"/><Relationship Id="rId336" Type="http://schemas.openxmlformats.org/officeDocument/2006/relationships/image" Target="../media/image692.png"/><Relationship Id="rId335" Type="http://schemas.openxmlformats.org/officeDocument/2006/relationships/customXml" Target="../ink/ink698.xml"/><Relationship Id="rId334" Type="http://schemas.openxmlformats.org/officeDocument/2006/relationships/image" Target="../media/image691.png"/><Relationship Id="rId333" Type="http://schemas.openxmlformats.org/officeDocument/2006/relationships/customXml" Target="../ink/ink697.xml"/><Relationship Id="rId332" Type="http://schemas.openxmlformats.org/officeDocument/2006/relationships/image" Target="../media/image690.png"/><Relationship Id="rId331" Type="http://schemas.openxmlformats.org/officeDocument/2006/relationships/customXml" Target="../ink/ink696.xml"/><Relationship Id="rId330" Type="http://schemas.openxmlformats.org/officeDocument/2006/relationships/image" Target="../media/image689.png"/><Relationship Id="rId33" Type="http://schemas.openxmlformats.org/officeDocument/2006/relationships/image" Target="../media/image547.png"/><Relationship Id="rId329" Type="http://schemas.openxmlformats.org/officeDocument/2006/relationships/customXml" Target="../ink/ink695.xml"/><Relationship Id="rId328" Type="http://schemas.openxmlformats.org/officeDocument/2006/relationships/image" Target="../media/image688.png"/><Relationship Id="rId327" Type="http://schemas.openxmlformats.org/officeDocument/2006/relationships/customXml" Target="../ink/ink694.xml"/><Relationship Id="rId326" Type="http://schemas.openxmlformats.org/officeDocument/2006/relationships/image" Target="../media/image687.png"/><Relationship Id="rId325" Type="http://schemas.openxmlformats.org/officeDocument/2006/relationships/customXml" Target="../ink/ink693.xml"/><Relationship Id="rId324" Type="http://schemas.openxmlformats.org/officeDocument/2006/relationships/image" Target="../media/image686.png"/><Relationship Id="rId323" Type="http://schemas.openxmlformats.org/officeDocument/2006/relationships/customXml" Target="../ink/ink692.xml"/><Relationship Id="rId322" Type="http://schemas.openxmlformats.org/officeDocument/2006/relationships/image" Target="../media/image685.png"/><Relationship Id="rId321" Type="http://schemas.openxmlformats.org/officeDocument/2006/relationships/customXml" Target="../ink/ink691.xml"/><Relationship Id="rId320" Type="http://schemas.openxmlformats.org/officeDocument/2006/relationships/image" Target="../media/image684.png"/><Relationship Id="rId32" Type="http://schemas.openxmlformats.org/officeDocument/2006/relationships/customXml" Target="../ink/ink545.xml"/><Relationship Id="rId319" Type="http://schemas.openxmlformats.org/officeDocument/2006/relationships/customXml" Target="../ink/ink690.xml"/><Relationship Id="rId318" Type="http://schemas.openxmlformats.org/officeDocument/2006/relationships/image" Target="../media/image683.png"/><Relationship Id="rId317" Type="http://schemas.openxmlformats.org/officeDocument/2006/relationships/customXml" Target="../ink/ink689.xml"/><Relationship Id="rId316" Type="http://schemas.openxmlformats.org/officeDocument/2006/relationships/image" Target="../media/image682.png"/><Relationship Id="rId315" Type="http://schemas.openxmlformats.org/officeDocument/2006/relationships/customXml" Target="../ink/ink688.xml"/><Relationship Id="rId314" Type="http://schemas.openxmlformats.org/officeDocument/2006/relationships/image" Target="../media/image681.png"/><Relationship Id="rId313" Type="http://schemas.openxmlformats.org/officeDocument/2006/relationships/customXml" Target="../ink/ink687.xml"/><Relationship Id="rId312" Type="http://schemas.openxmlformats.org/officeDocument/2006/relationships/image" Target="../media/image680.png"/><Relationship Id="rId311" Type="http://schemas.openxmlformats.org/officeDocument/2006/relationships/customXml" Target="../ink/ink686.xml"/><Relationship Id="rId310" Type="http://schemas.openxmlformats.org/officeDocument/2006/relationships/image" Target="../media/image679.png"/><Relationship Id="rId31" Type="http://schemas.openxmlformats.org/officeDocument/2006/relationships/image" Target="../media/image546.png"/><Relationship Id="rId309" Type="http://schemas.openxmlformats.org/officeDocument/2006/relationships/customXml" Target="../ink/ink685.xml"/><Relationship Id="rId308" Type="http://schemas.openxmlformats.org/officeDocument/2006/relationships/image" Target="../media/image678.png"/><Relationship Id="rId307" Type="http://schemas.openxmlformats.org/officeDocument/2006/relationships/customXml" Target="../ink/ink684.xml"/><Relationship Id="rId306" Type="http://schemas.openxmlformats.org/officeDocument/2006/relationships/image" Target="../media/image677.png"/><Relationship Id="rId305" Type="http://schemas.openxmlformats.org/officeDocument/2006/relationships/customXml" Target="../ink/ink683.xml"/><Relationship Id="rId304" Type="http://schemas.openxmlformats.org/officeDocument/2006/relationships/image" Target="../media/image676.png"/><Relationship Id="rId303" Type="http://schemas.openxmlformats.org/officeDocument/2006/relationships/customXml" Target="../ink/ink682.xml"/><Relationship Id="rId302" Type="http://schemas.openxmlformats.org/officeDocument/2006/relationships/image" Target="../media/image675.png"/><Relationship Id="rId301" Type="http://schemas.openxmlformats.org/officeDocument/2006/relationships/customXml" Target="../ink/ink681.xml"/><Relationship Id="rId300" Type="http://schemas.openxmlformats.org/officeDocument/2006/relationships/image" Target="../media/image674.png"/><Relationship Id="rId30" Type="http://schemas.openxmlformats.org/officeDocument/2006/relationships/customXml" Target="../ink/ink544.xml"/><Relationship Id="rId3" Type="http://schemas.openxmlformats.org/officeDocument/2006/relationships/image" Target="../media/image532.png"/><Relationship Id="rId299" Type="http://schemas.openxmlformats.org/officeDocument/2006/relationships/customXml" Target="../ink/ink680.xml"/><Relationship Id="rId298" Type="http://schemas.openxmlformats.org/officeDocument/2006/relationships/image" Target="../media/image673.png"/><Relationship Id="rId297" Type="http://schemas.openxmlformats.org/officeDocument/2006/relationships/customXml" Target="../ink/ink679.xml"/><Relationship Id="rId296" Type="http://schemas.openxmlformats.org/officeDocument/2006/relationships/customXml" Target="../ink/ink678.xml"/><Relationship Id="rId295" Type="http://schemas.openxmlformats.org/officeDocument/2006/relationships/image" Target="../media/image672.png"/><Relationship Id="rId294" Type="http://schemas.openxmlformats.org/officeDocument/2006/relationships/customXml" Target="../ink/ink677.xml"/><Relationship Id="rId293" Type="http://schemas.openxmlformats.org/officeDocument/2006/relationships/image" Target="../media/image671.png"/><Relationship Id="rId292" Type="http://schemas.openxmlformats.org/officeDocument/2006/relationships/customXml" Target="../ink/ink676.xml"/><Relationship Id="rId291" Type="http://schemas.openxmlformats.org/officeDocument/2006/relationships/image" Target="../media/image670.png"/><Relationship Id="rId290" Type="http://schemas.openxmlformats.org/officeDocument/2006/relationships/customXml" Target="../ink/ink675.xml"/><Relationship Id="rId29" Type="http://schemas.openxmlformats.org/officeDocument/2006/relationships/image" Target="../media/image545.png"/><Relationship Id="rId289" Type="http://schemas.openxmlformats.org/officeDocument/2006/relationships/image" Target="../media/image669.png"/><Relationship Id="rId288" Type="http://schemas.openxmlformats.org/officeDocument/2006/relationships/customXml" Target="../ink/ink674.xml"/><Relationship Id="rId287" Type="http://schemas.openxmlformats.org/officeDocument/2006/relationships/image" Target="../media/image668.png"/><Relationship Id="rId286" Type="http://schemas.openxmlformats.org/officeDocument/2006/relationships/customXml" Target="../ink/ink673.xml"/><Relationship Id="rId285" Type="http://schemas.openxmlformats.org/officeDocument/2006/relationships/image" Target="../media/image667.png"/><Relationship Id="rId284" Type="http://schemas.openxmlformats.org/officeDocument/2006/relationships/customXml" Target="../ink/ink672.xml"/><Relationship Id="rId283" Type="http://schemas.openxmlformats.org/officeDocument/2006/relationships/image" Target="../media/image666.png"/><Relationship Id="rId282" Type="http://schemas.openxmlformats.org/officeDocument/2006/relationships/customXml" Target="../ink/ink671.xml"/><Relationship Id="rId281" Type="http://schemas.openxmlformats.org/officeDocument/2006/relationships/image" Target="../media/image665.png"/><Relationship Id="rId280" Type="http://schemas.openxmlformats.org/officeDocument/2006/relationships/customXml" Target="../ink/ink670.xml"/><Relationship Id="rId28" Type="http://schemas.openxmlformats.org/officeDocument/2006/relationships/customXml" Target="../ink/ink543.xml"/><Relationship Id="rId279" Type="http://schemas.openxmlformats.org/officeDocument/2006/relationships/image" Target="../media/image664.png"/><Relationship Id="rId278" Type="http://schemas.openxmlformats.org/officeDocument/2006/relationships/customXml" Target="../ink/ink669.xml"/><Relationship Id="rId277" Type="http://schemas.openxmlformats.org/officeDocument/2006/relationships/image" Target="../media/image663.png"/><Relationship Id="rId276" Type="http://schemas.openxmlformats.org/officeDocument/2006/relationships/customXml" Target="../ink/ink668.xml"/><Relationship Id="rId275" Type="http://schemas.openxmlformats.org/officeDocument/2006/relationships/image" Target="../media/image662.png"/><Relationship Id="rId274" Type="http://schemas.openxmlformats.org/officeDocument/2006/relationships/customXml" Target="../ink/ink667.xml"/><Relationship Id="rId273" Type="http://schemas.openxmlformats.org/officeDocument/2006/relationships/image" Target="../media/image661.png"/><Relationship Id="rId272" Type="http://schemas.openxmlformats.org/officeDocument/2006/relationships/customXml" Target="../ink/ink666.xml"/><Relationship Id="rId271" Type="http://schemas.openxmlformats.org/officeDocument/2006/relationships/image" Target="../media/image660.png"/><Relationship Id="rId270" Type="http://schemas.openxmlformats.org/officeDocument/2006/relationships/customXml" Target="../ink/ink665.xml"/><Relationship Id="rId27" Type="http://schemas.openxmlformats.org/officeDocument/2006/relationships/image" Target="../media/image544.png"/><Relationship Id="rId269" Type="http://schemas.openxmlformats.org/officeDocument/2006/relationships/image" Target="../media/image659.png"/><Relationship Id="rId268" Type="http://schemas.openxmlformats.org/officeDocument/2006/relationships/customXml" Target="../ink/ink664.xml"/><Relationship Id="rId267" Type="http://schemas.openxmlformats.org/officeDocument/2006/relationships/image" Target="../media/image658.png"/><Relationship Id="rId266" Type="http://schemas.openxmlformats.org/officeDocument/2006/relationships/customXml" Target="../ink/ink663.xml"/><Relationship Id="rId265" Type="http://schemas.openxmlformats.org/officeDocument/2006/relationships/image" Target="../media/image657.png"/><Relationship Id="rId264" Type="http://schemas.openxmlformats.org/officeDocument/2006/relationships/customXml" Target="../ink/ink662.xml"/><Relationship Id="rId263" Type="http://schemas.openxmlformats.org/officeDocument/2006/relationships/image" Target="../media/image656.png"/><Relationship Id="rId262" Type="http://schemas.openxmlformats.org/officeDocument/2006/relationships/customXml" Target="../ink/ink661.xml"/><Relationship Id="rId261" Type="http://schemas.openxmlformats.org/officeDocument/2006/relationships/image" Target="../media/image655.png"/><Relationship Id="rId260" Type="http://schemas.openxmlformats.org/officeDocument/2006/relationships/customXml" Target="../ink/ink660.xml"/><Relationship Id="rId26" Type="http://schemas.openxmlformats.org/officeDocument/2006/relationships/customXml" Target="../ink/ink542.xml"/><Relationship Id="rId259" Type="http://schemas.openxmlformats.org/officeDocument/2006/relationships/image" Target="../media/image654.png"/><Relationship Id="rId258" Type="http://schemas.openxmlformats.org/officeDocument/2006/relationships/customXml" Target="../ink/ink659.xml"/><Relationship Id="rId257" Type="http://schemas.openxmlformats.org/officeDocument/2006/relationships/image" Target="../media/image653.png"/><Relationship Id="rId256" Type="http://schemas.openxmlformats.org/officeDocument/2006/relationships/customXml" Target="../ink/ink658.xml"/><Relationship Id="rId255" Type="http://schemas.openxmlformats.org/officeDocument/2006/relationships/image" Target="../media/image652.png"/><Relationship Id="rId254" Type="http://schemas.openxmlformats.org/officeDocument/2006/relationships/customXml" Target="../ink/ink657.xml"/><Relationship Id="rId253" Type="http://schemas.openxmlformats.org/officeDocument/2006/relationships/image" Target="../media/image651.png"/><Relationship Id="rId252" Type="http://schemas.openxmlformats.org/officeDocument/2006/relationships/customXml" Target="../ink/ink656.xml"/><Relationship Id="rId251" Type="http://schemas.openxmlformats.org/officeDocument/2006/relationships/image" Target="../media/image650.png"/><Relationship Id="rId250" Type="http://schemas.openxmlformats.org/officeDocument/2006/relationships/customXml" Target="../ink/ink655.xml"/><Relationship Id="rId25" Type="http://schemas.openxmlformats.org/officeDocument/2006/relationships/image" Target="../media/image543.png"/><Relationship Id="rId249" Type="http://schemas.openxmlformats.org/officeDocument/2006/relationships/image" Target="../media/image649.png"/><Relationship Id="rId248" Type="http://schemas.openxmlformats.org/officeDocument/2006/relationships/customXml" Target="../ink/ink654.xml"/><Relationship Id="rId247" Type="http://schemas.openxmlformats.org/officeDocument/2006/relationships/image" Target="../media/image648.png"/><Relationship Id="rId246" Type="http://schemas.openxmlformats.org/officeDocument/2006/relationships/customXml" Target="../ink/ink653.xml"/><Relationship Id="rId245" Type="http://schemas.openxmlformats.org/officeDocument/2006/relationships/image" Target="../media/image647.png"/><Relationship Id="rId244" Type="http://schemas.openxmlformats.org/officeDocument/2006/relationships/customXml" Target="../ink/ink652.xml"/><Relationship Id="rId243" Type="http://schemas.openxmlformats.org/officeDocument/2006/relationships/image" Target="../media/image646.png"/><Relationship Id="rId242" Type="http://schemas.openxmlformats.org/officeDocument/2006/relationships/customXml" Target="../ink/ink651.xml"/><Relationship Id="rId241" Type="http://schemas.openxmlformats.org/officeDocument/2006/relationships/image" Target="../media/image645.png"/><Relationship Id="rId240" Type="http://schemas.openxmlformats.org/officeDocument/2006/relationships/customXml" Target="../ink/ink650.xml"/><Relationship Id="rId24" Type="http://schemas.openxmlformats.org/officeDocument/2006/relationships/customXml" Target="../ink/ink541.xml"/><Relationship Id="rId239" Type="http://schemas.openxmlformats.org/officeDocument/2006/relationships/image" Target="../media/image644.png"/><Relationship Id="rId238" Type="http://schemas.openxmlformats.org/officeDocument/2006/relationships/customXml" Target="../ink/ink649.xml"/><Relationship Id="rId237" Type="http://schemas.openxmlformats.org/officeDocument/2006/relationships/image" Target="../media/image643.png"/><Relationship Id="rId236" Type="http://schemas.openxmlformats.org/officeDocument/2006/relationships/customXml" Target="../ink/ink648.xml"/><Relationship Id="rId235" Type="http://schemas.openxmlformats.org/officeDocument/2006/relationships/image" Target="../media/image642.png"/><Relationship Id="rId234" Type="http://schemas.openxmlformats.org/officeDocument/2006/relationships/customXml" Target="../ink/ink647.xml"/><Relationship Id="rId233" Type="http://schemas.openxmlformats.org/officeDocument/2006/relationships/image" Target="../media/image403.png"/><Relationship Id="rId232" Type="http://schemas.openxmlformats.org/officeDocument/2006/relationships/customXml" Target="../ink/ink646.xml"/><Relationship Id="rId231" Type="http://schemas.openxmlformats.org/officeDocument/2006/relationships/image" Target="../media/image641.png"/><Relationship Id="rId230" Type="http://schemas.openxmlformats.org/officeDocument/2006/relationships/customXml" Target="../ink/ink645.xml"/><Relationship Id="rId23" Type="http://schemas.openxmlformats.org/officeDocument/2006/relationships/image" Target="../media/image542.png"/><Relationship Id="rId229" Type="http://schemas.openxmlformats.org/officeDocument/2006/relationships/image" Target="../media/image640.png"/><Relationship Id="rId228" Type="http://schemas.openxmlformats.org/officeDocument/2006/relationships/customXml" Target="../ink/ink644.xml"/><Relationship Id="rId227" Type="http://schemas.openxmlformats.org/officeDocument/2006/relationships/image" Target="../media/image639.png"/><Relationship Id="rId226" Type="http://schemas.openxmlformats.org/officeDocument/2006/relationships/customXml" Target="../ink/ink643.xml"/><Relationship Id="rId225" Type="http://schemas.openxmlformats.org/officeDocument/2006/relationships/image" Target="../media/image638.png"/><Relationship Id="rId224" Type="http://schemas.openxmlformats.org/officeDocument/2006/relationships/customXml" Target="../ink/ink642.xml"/><Relationship Id="rId223" Type="http://schemas.openxmlformats.org/officeDocument/2006/relationships/image" Target="../media/image637.png"/><Relationship Id="rId222" Type="http://schemas.openxmlformats.org/officeDocument/2006/relationships/customXml" Target="../ink/ink641.xml"/><Relationship Id="rId221" Type="http://schemas.openxmlformats.org/officeDocument/2006/relationships/image" Target="../media/image636.png"/><Relationship Id="rId220" Type="http://schemas.openxmlformats.org/officeDocument/2006/relationships/customXml" Target="../ink/ink640.xml"/><Relationship Id="rId22" Type="http://schemas.openxmlformats.org/officeDocument/2006/relationships/customXml" Target="../ink/ink540.xml"/><Relationship Id="rId219" Type="http://schemas.openxmlformats.org/officeDocument/2006/relationships/image" Target="../media/image635.png"/><Relationship Id="rId218" Type="http://schemas.openxmlformats.org/officeDocument/2006/relationships/customXml" Target="../ink/ink639.xml"/><Relationship Id="rId217" Type="http://schemas.openxmlformats.org/officeDocument/2006/relationships/image" Target="../media/image634.png"/><Relationship Id="rId216" Type="http://schemas.openxmlformats.org/officeDocument/2006/relationships/customXml" Target="../ink/ink638.xml"/><Relationship Id="rId215" Type="http://schemas.openxmlformats.org/officeDocument/2006/relationships/image" Target="../media/image633.png"/><Relationship Id="rId214" Type="http://schemas.openxmlformats.org/officeDocument/2006/relationships/customXml" Target="../ink/ink637.xml"/><Relationship Id="rId213" Type="http://schemas.openxmlformats.org/officeDocument/2006/relationships/image" Target="../media/image632.png"/><Relationship Id="rId212" Type="http://schemas.openxmlformats.org/officeDocument/2006/relationships/customXml" Target="../ink/ink636.xml"/><Relationship Id="rId211" Type="http://schemas.openxmlformats.org/officeDocument/2006/relationships/image" Target="../media/image631.png"/><Relationship Id="rId210" Type="http://schemas.openxmlformats.org/officeDocument/2006/relationships/customXml" Target="../ink/ink635.xml"/><Relationship Id="rId21" Type="http://schemas.openxmlformats.org/officeDocument/2006/relationships/image" Target="../media/image541.png"/><Relationship Id="rId209" Type="http://schemas.openxmlformats.org/officeDocument/2006/relationships/image" Target="../media/image630.png"/><Relationship Id="rId208" Type="http://schemas.openxmlformats.org/officeDocument/2006/relationships/customXml" Target="../ink/ink634.xml"/><Relationship Id="rId207" Type="http://schemas.openxmlformats.org/officeDocument/2006/relationships/image" Target="../media/image629.png"/><Relationship Id="rId206" Type="http://schemas.openxmlformats.org/officeDocument/2006/relationships/customXml" Target="../ink/ink633.xml"/><Relationship Id="rId205" Type="http://schemas.openxmlformats.org/officeDocument/2006/relationships/customXml" Target="../ink/ink632.xml"/><Relationship Id="rId204" Type="http://schemas.openxmlformats.org/officeDocument/2006/relationships/image" Target="../media/image628.png"/><Relationship Id="rId203" Type="http://schemas.openxmlformats.org/officeDocument/2006/relationships/customXml" Target="../ink/ink631.xml"/><Relationship Id="rId202" Type="http://schemas.openxmlformats.org/officeDocument/2006/relationships/image" Target="../media/image627.png"/><Relationship Id="rId201" Type="http://schemas.openxmlformats.org/officeDocument/2006/relationships/customXml" Target="../ink/ink630.xml"/><Relationship Id="rId200" Type="http://schemas.openxmlformats.org/officeDocument/2006/relationships/image" Target="../media/image626.png"/><Relationship Id="rId20" Type="http://schemas.openxmlformats.org/officeDocument/2006/relationships/customXml" Target="../ink/ink539.xml"/><Relationship Id="rId2" Type="http://schemas.openxmlformats.org/officeDocument/2006/relationships/customXml" Target="../ink/ink530.xml"/><Relationship Id="rId199" Type="http://schemas.openxmlformats.org/officeDocument/2006/relationships/customXml" Target="../ink/ink629.xml"/><Relationship Id="rId198" Type="http://schemas.openxmlformats.org/officeDocument/2006/relationships/image" Target="../media/image625.png"/><Relationship Id="rId197" Type="http://schemas.openxmlformats.org/officeDocument/2006/relationships/customXml" Target="../ink/ink628.xml"/><Relationship Id="rId196" Type="http://schemas.openxmlformats.org/officeDocument/2006/relationships/image" Target="../media/image624.png"/><Relationship Id="rId195" Type="http://schemas.openxmlformats.org/officeDocument/2006/relationships/customXml" Target="../ink/ink627.xml"/><Relationship Id="rId194" Type="http://schemas.openxmlformats.org/officeDocument/2006/relationships/image" Target="../media/image623.png"/><Relationship Id="rId193" Type="http://schemas.openxmlformats.org/officeDocument/2006/relationships/customXml" Target="../ink/ink626.xml"/><Relationship Id="rId192" Type="http://schemas.openxmlformats.org/officeDocument/2006/relationships/image" Target="../media/image622.png"/><Relationship Id="rId191" Type="http://schemas.openxmlformats.org/officeDocument/2006/relationships/customXml" Target="../ink/ink625.xml"/><Relationship Id="rId190" Type="http://schemas.openxmlformats.org/officeDocument/2006/relationships/image" Target="../media/image621.png"/><Relationship Id="rId19" Type="http://schemas.openxmlformats.org/officeDocument/2006/relationships/image" Target="../media/image540.png"/><Relationship Id="rId189" Type="http://schemas.openxmlformats.org/officeDocument/2006/relationships/customXml" Target="../ink/ink624.xml"/><Relationship Id="rId188" Type="http://schemas.openxmlformats.org/officeDocument/2006/relationships/image" Target="../media/image620.png"/><Relationship Id="rId187" Type="http://schemas.openxmlformats.org/officeDocument/2006/relationships/customXml" Target="../ink/ink623.xml"/><Relationship Id="rId186" Type="http://schemas.openxmlformats.org/officeDocument/2006/relationships/image" Target="../media/image619.png"/><Relationship Id="rId185" Type="http://schemas.openxmlformats.org/officeDocument/2006/relationships/customXml" Target="../ink/ink622.xml"/><Relationship Id="rId184" Type="http://schemas.openxmlformats.org/officeDocument/2006/relationships/image" Target="../media/image618.png"/><Relationship Id="rId183" Type="http://schemas.openxmlformats.org/officeDocument/2006/relationships/customXml" Target="../ink/ink621.xml"/><Relationship Id="rId182" Type="http://schemas.openxmlformats.org/officeDocument/2006/relationships/image" Target="../media/image617.png"/><Relationship Id="rId181" Type="http://schemas.openxmlformats.org/officeDocument/2006/relationships/customXml" Target="../ink/ink620.xml"/><Relationship Id="rId180" Type="http://schemas.openxmlformats.org/officeDocument/2006/relationships/image" Target="../media/image616.png"/><Relationship Id="rId18" Type="http://schemas.openxmlformats.org/officeDocument/2006/relationships/customXml" Target="../ink/ink538.xml"/><Relationship Id="rId179" Type="http://schemas.openxmlformats.org/officeDocument/2006/relationships/customXml" Target="../ink/ink619.xml"/><Relationship Id="rId178" Type="http://schemas.openxmlformats.org/officeDocument/2006/relationships/customXml" Target="../ink/ink618.xml"/><Relationship Id="rId177" Type="http://schemas.openxmlformats.org/officeDocument/2006/relationships/image" Target="../media/image615.png"/><Relationship Id="rId176" Type="http://schemas.openxmlformats.org/officeDocument/2006/relationships/customXml" Target="../ink/ink617.xml"/><Relationship Id="rId175" Type="http://schemas.openxmlformats.org/officeDocument/2006/relationships/image" Target="../media/image614.png"/><Relationship Id="rId174" Type="http://schemas.openxmlformats.org/officeDocument/2006/relationships/customXml" Target="../ink/ink616.xml"/><Relationship Id="rId173" Type="http://schemas.openxmlformats.org/officeDocument/2006/relationships/image" Target="../media/image613.png"/><Relationship Id="rId172" Type="http://schemas.openxmlformats.org/officeDocument/2006/relationships/customXml" Target="../ink/ink615.xml"/><Relationship Id="rId171" Type="http://schemas.openxmlformats.org/officeDocument/2006/relationships/image" Target="../media/image612.png"/><Relationship Id="rId170" Type="http://schemas.openxmlformats.org/officeDocument/2006/relationships/customXml" Target="../ink/ink614.xml"/><Relationship Id="rId17" Type="http://schemas.openxmlformats.org/officeDocument/2006/relationships/image" Target="../media/image539.png"/><Relationship Id="rId169" Type="http://schemas.openxmlformats.org/officeDocument/2006/relationships/image" Target="../media/image611.png"/><Relationship Id="rId168" Type="http://schemas.openxmlformats.org/officeDocument/2006/relationships/customXml" Target="../ink/ink613.xml"/><Relationship Id="rId167" Type="http://schemas.openxmlformats.org/officeDocument/2006/relationships/image" Target="../media/image610.png"/><Relationship Id="rId166" Type="http://schemas.openxmlformats.org/officeDocument/2006/relationships/customXml" Target="../ink/ink612.xml"/><Relationship Id="rId165" Type="http://schemas.openxmlformats.org/officeDocument/2006/relationships/image" Target="../media/image64.png"/><Relationship Id="rId164" Type="http://schemas.openxmlformats.org/officeDocument/2006/relationships/customXml" Target="../ink/ink611.xml"/><Relationship Id="rId163" Type="http://schemas.openxmlformats.org/officeDocument/2006/relationships/image" Target="../media/image609.png"/><Relationship Id="rId162" Type="http://schemas.openxmlformats.org/officeDocument/2006/relationships/customXml" Target="../ink/ink610.xml"/><Relationship Id="rId161" Type="http://schemas.openxmlformats.org/officeDocument/2006/relationships/image" Target="../media/image608.png"/><Relationship Id="rId160" Type="http://schemas.openxmlformats.org/officeDocument/2006/relationships/customXml" Target="../ink/ink609.xml"/><Relationship Id="rId16" Type="http://schemas.openxmlformats.org/officeDocument/2006/relationships/customXml" Target="../ink/ink537.xml"/><Relationship Id="rId159" Type="http://schemas.openxmlformats.org/officeDocument/2006/relationships/image" Target="../media/image607.png"/><Relationship Id="rId158" Type="http://schemas.openxmlformats.org/officeDocument/2006/relationships/customXml" Target="../ink/ink608.xml"/><Relationship Id="rId157" Type="http://schemas.openxmlformats.org/officeDocument/2006/relationships/image" Target="../media/image314.png"/><Relationship Id="rId156" Type="http://schemas.openxmlformats.org/officeDocument/2006/relationships/customXml" Target="../ink/ink607.xml"/><Relationship Id="rId155" Type="http://schemas.openxmlformats.org/officeDocument/2006/relationships/image" Target="../media/image606.png"/><Relationship Id="rId154" Type="http://schemas.openxmlformats.org/officeDocument/2006/relationships/customXml" Target="../ink/ink606.xml"/><Relationship Id="rId153" Type="http://schemas.openxmlformats.org/officeDocument/2006/relationships/image" Target="../media/image605.png"/><Relationship Id="rId152" Type="http://schemas.openxmlformats.org/officeDocument/2006/relationships/customXml" Target="../ink/ink605.xml"/><Relationship Id="rId151" Type="http://schemas.openxmlformats.org/officeDocument/2006/relationships/image" Target="../media/image604.png"/><Relationship Id="rId150" Type="http://schemas.openxmlformats.org/officeDocument/2006/relationships/customXml" Target="../ink/ink604.xml"/><Relationship Id="rId15" Type="http://schemas.openxmlformats.org/officeDocument/2006/relationships/image" Target="../media/image538.png"/><Relationship Id="rId149" Type="http://schemas.openxmlformats.org/officeDocument/2006/relationships/image" Target="../media/image352.png"/><Relationship Id="rId148" Type="http://schemas.openxmlformats.org/officeDocument/2006/relationships/customXml" Target="../ink/ink603.xml"/><Relationship Id="rId147" Type="http://schemas.openxmlformats.org/officeDocument/2006/relationships/image" Target="../media/image603.png"/><Relationship Id="rId146" Type="http://schemas.openxmlformats.org/officeDocument/2006/relationships/customXml" Target="../ink/ink602.xml"/><Relationship Id="rId145" Type="http://schemas.openxmlformats.org/officeDocument/2006/relationships/image" Target="../media/image602.png"/><Relationship Id="rId144" Type="http://schemas.openxmlformats.org/officeDocument/2006/relationships/customXml" Target="../ink/ink601.xml"/><Relationship Id="rId143" Type="http://schemas.openxmlformats.org/officeDocument/2006/relationships/image" Target="../media/image601.png"/><Relationship Id="rId142" Type="http://schemas.openxmlformats.org/officeDocument/2006/relationships/customXml" Target="../ink/ink600.xml"/><Relationship Id="rId141" Type="http://schemas.openxmlformats.org/officeDocument/2006/relationships/image" Target="../media/image600.png"/><Relationship Id="rId140" Type="http://schemas.openxmlformats.org/officeDocument/2006/relationships/customXml" Target="../ink/ink599.xml"/><Relationship Id="rId14" Type="http://schemas.openxmlformats.org/officeDocument/2006/relationships/customXml" Target="../ink/ink536.xml"/><Relationship Id="rId139" Type="http://schemas.openxmlformats.org/officeDocument/2006/relationships/image" Target="../media/image599.png"/><Relationship Id="rId138" Type="http://schemas.openxmlformats.org/officeDocument/2006/relationships/customXml" Target="../ink/ink598.xml"/><Relationship Id="rId137" Type="http://schemas.openxmlformats.org/officeDocument/2006/relationships/image" Target="../media/image598.png"/><Relationship Id="rId136" Type="http://schemas.openxmlformats.org/officeDocument/2006/relationships/customXml" Target="../ink/ink597.xml"/><Relationship Id="rId135" Type="http://schemas.openxmlformats.org/officeDocument/2006/relationships/image" Target="../media/image597.png"/><Relationship Id="rId134" Type="http://schemas.openxmlformats.org/officeDocument/2006/relationships/customXml" Target="../ink/ink596.xml"/><Relationship Id="rId133" Type="http://schemas.openxmlformats.org/officeDocument/2006/relationships/image" Target="../media/image596.png"/><Relationship Id="rId132" Type="http://schemas.openxmlformats.org/officeDocument/2006/relationships/customXml" Target="../ink/ink595.xml"/><Relationship Id="rId131" Type="http://schemas.openxmlformats.org/officeDocument/2006/relationships/image" Target="../media/image595.png"/><Relationship Id="rId130" Type="http://schemas.openxmlformats.org/officeDocument/2006/relationships/customXml" Target="../ink/ink594.xml"/><Relationship Id="rId13" Type="http://schemas.openxmlformats.org/officeDocument/2006/relationships/image" Target="../media/image537.png"/><Relationship Id="rId129" Type="http://schemas.openxmlformats.org/officeDocument/2006/relationships/image" Target="../media/image594.png"/><Relationship Id="rId128" Type="http://schemas.openxmlformats.org/officeDocument/2006/relationships/customXml" Target="../ink/ink593.xml"/><Relationship Id="rId127" Type="http://schemas.openxmlformats.org/officeDocument/2006/relationships/image" Target="../media/image593.png"/><Relationship Id="rId126" Type="http://schemas.openxmlformats.org/officeDocument/2006/relationships/customXml" Target="../ink/ink592.xml"/><Relationship Id="rId125" Type="http://schemas.openxmlformats.org/officeDocument/2006/relationships/image" Target="../media/image592.png"/><Relationship Id="rId124" Type="http://schemas.openxmlformats.org/officeDocument/2006/relationships/customXml" Target="../ink/ink591.xml"/><Relationship Id="rId123" Type="http://schemas.openxmlformats.org/officeDocument/2006/relationships/image" Target="../media/image591.png"/><Relationship Id="rId122" Type="http://schemas.openxmlformats.org/officeDocument/2006/relationships/customXml" Target="../ink/ink590.xml"/><Relationship Id="rId121" Type="http://schemas.openxmlformats.org/officeDocument/2006/relationships/image" Target="../media/image590.png"/><Relationship Id="rId120" Type="http://schemas.openxmlformats.org/officeDocument/2006/relationships/customXml" Target="../ink/ink589.xml"/><Relationship Id="rId12" Type="http://schemas.openxmlformats.org/officeDocument/2006/relationships/customXml" Target="../ink/ink535.xml"/><Relationship Id="rId119" Type="http://schemas.openxmlformats.org/officeDocument/2006/relationships/image" Target="../media/image589.png"/><Relationship Id="rId118" Type="http://schemas.openxmlformats.org/officeDocument/2006/relationships/customXml" Target="../ink/ink588.xml"/><Relationship Id="rId117" Type="http://schemas.openxmlformats.org/officeDocument/2006/relationships/image" Target="../media/image588.png"/><Relationship Id="rId116" Type="http://schemas.openxmlformats.org/officeDocument/2006/relationships/customXml" Target="../ink/ink587.xml"/><Relationship Id="rId115" Type="http://schemas.openxmlformats.org/officeDocument/2006/relationships/image" Target="../media/image587.png"/><Relationship Id="rId114" Type="http://schemas.openxmlformats.org/officeDocument/2006/relationships/customXml" Target="../ink/ink586.xml"/><Relationship Id="rId113" Type="http://schemas.openxmlformats.org/officeDocument/2006/relationships/image" Target="../media/image586.png"/><Relationship Id="rId112" Type="http://schemas.openxmlformats.org/officeDocument/2006/relationships/customXml" Target="../ink/ink585.xml"/><Relationship Id="rId111" Type="http://schemas.openxmlformats.org/officeDocument/2006/relationships/image" Target="../media/image585.png"/><Relationship Id="rId110" Type="http://schemas.openxmlformats.org/officeDocument/2006/relationships/customXml" Target="../ink/ink584.xml"/><Relationship Id="rId11" Type="http://schemas.openxmlformats.org/officeDocument/2006/relationships/image" Target="../media/image536.png"/><Relationship Id="rId109" Type="http://schemas.openxmlformats.org/officeDocument/2006/relationships/image" Target="../media/image584.png"/><Relationship Id="rId108" Type="http://schemas.openxmlformats.org/officeDocument/2006/relationships/customXml" Target="../ink/ink583.xml"/><Relationship Id="rId107" Type="http://schemas.openxmlformats.org/officeDocument/2006/relationships/image" Target="../media/image583.png"/><Relationship Id="rId106" Type="http://schemas.openxmlformats.org/officeDocument/2006/relationships/customXml" Target="../ink/ink582.xml"/><Relationship Id="rId105" Type="http://schemas.openxmlformats.org/officeDocument/2006/relationships/image" Target="../media/image582.png"/><Relationship Id="rId104" Type="http://schemas.openxmlformats.org/officeDocument/2006/relationships/customXml" Target="../ink/ink581.xml"/><Relationship Id="rId103" Type="http://schemas.openxmlformats.org/officeDocument/2006/relationships/image" Target="../media/image581.png"/><Relationship Id="rId102" Type="http://schemas.openxmlformats.org/officeDocument/2006/relationships/customXml" Target="../ink/ink580.xml"/><Relationship Id="rId101" Type="http://schemas.openxmlformats.org/officeDocument/2006/relationships/image" Target="../media/image580.png"/><Relationship Id="rId100" Type="http://schemas.openxmlformats.org/officeDocument/2006/relationships/customXml" Target="../ink/ink579.xml"/><Relationship Id="rId10" Type="http://schemas.openxmlformats.org/officeDocument/2006/relationships/customXml" Target="../ink/ink534.xml"/><Relationship Id="rId1" Type="http://schemas.openxmlformats.org/officeDocument/2006/relationships/image" Target="../media/image531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97.png"/><Relationship Id="rId98" Type="http://schemas.openxmlformats.org/officeDocument/2006/relationships/customXml" Target="../ink/ink806.xml"/><Relationship Id="rId97" Type="http://schemas.openxmlformats.org/officeDocument/2006/relationships/image" Target="../media/image796.png"/><Relationship Id="rId96" Type="http://schemas.openxmlformats.org/officeDocument/2006/relationships/customXml" Target="../ink/ink805.xml"/><Relationship Id="rId95" Type="http://schemas.openxmlformats.org/officeDocument/2006/relationships/image" Target="../media/image795.png"/><Relationship Id="rId94" Type="http://schemas.openxmlformats.org/officeDocument/2006/relationships/customXml" Target="../ink/ink804.xml"/><Relationship Id="rId93" Type="http://schemas.openxmlformats.org/officeDocument/2006/relationships/image" Target="../media/image794.png"/><Relationship Id="rId92" Type="http://schemas.openxmlformats.org/officeDocument/2006/relationships/customXml" Target="../ink/ink803.xml"/><Relationship Id="rId91" Type="http://schemas.openxmlformats.org/officeDocument/2006/relationships/image" Target="../media/image793.png"/><Relationship Id="rId90" Type="http://schemas.openxmlformats.org/officeDocument/2006/relationships/customXml" Target="../ink/ink802.xml"/><Relationship Id="rId9" Type="http://schemas.openxmlformats.org/officeDocument/2006/relationships/image" Target="../media/image754.png"/><Relationship Id="rId89" Type="http://schemas.openxmlformats.org/officeDocument/2006/relationships/image" Target="../media/image792.png"/><Relationship Id="rId88" Type="http://schemas.openxmlformats.org/officeDocument/2006/relationships/customXml" Target="../ink/ink801.xml"/><Relationship Id="rId87" Type="http://schemas.openxmlformats.org/officeDocument/2006/relationships/image" Target="../media/image791.png"/><Relationship Id="rId86" Type="http://schemas.openxmlformats.org/officeDocument/2006/relationships/customXml" Target="../ink/ink800.xml"/><Relationship Id="rId85" Type="http://schemas.openxmlformats.org/officeDocument/2006/relationships/image" Target="../media/image658.png"/><Relationship Id="rId84" Type="http://schemas.openxmlformats.org/officeDocument/2006/relationships/customXml" Target="../ink/ink799.xml"/><Relationship Id="rId83" Type="http://schemas.openxmlformats.org/officeDocument/2006/relationships/image" Target="../media/image790.png"/><Relationship Id="rId82" Type="http://schemas.openxmlformats.org/officeDocument/2006/relationships/customXml" Target="../ink/ink798.xml"/><Relationship Id="rId81" Type="http://schemas.openxmlformats.org/officeDocument/2006/relationships/image" Target="../media/image789.png"/><Relationship Id="rId80" Type="http://schemas.openxmlformats.org/officeDocument/2006/relationships/customXml" Target="../ink/ink797.xml"/><Relationship Id="rId8" Type="http://schemas.openxmlformats.org/officeDocument/2006/relationships/customXml" Target="../ink/ink761.xml"/><Relationship Id="rId79" Type="http://schemas.openxmlformats.org/officeDocument/2006/relationships/image" Target="../media/image788.png"/><Relationship Id="rId78" Type="http://schemas.openxmlformats.org/officeDocument/2006/relationships/customXml" Target="../ink/ink796.xml"/><Relationship Id="rId77" Type="http://schemas.openxmlformats.org/officeDocument/2006/relationships/image" Target="../media/image352.png"/><Relationship Id="rId76" Type="http://schemas.openxmlformats.org/officeDocument/2006/relationships/customXml" Target="../ink/ink795.xml"/><Relationship Id="rId75" Type="http://schemas.openxmlformats.org/officeDocument/2006/relationships/image" Target="../media/image787.png"/><Relationship Id="rId74" Type="http://schemas.openxmlformats.org/officeDocument/2006/relationships/customXml" Target="../ink/ink794.xml"/><Relationship Id="rId73" Type="http://schemas.openxmlformats.org/officeDocument/2006/relationships/image" Target="../media/image786.png"/><Relationship Id="rId72" Type="http://schemas.openxmlformats.org/officeDocument/2006/relationships/customXml" Target="../ink/ink793.xml"/><Relationship Id="rId71" Type="http://schemas.openxmlformats.org/officeDocument/2006/relationships/image" Target="../media/image785.png"/><Relationship Id="rId70" Type="http://schemas.openxmlformats.org/officeDocument/2006/relationships/customXml" Target="../ink/ink792.xml"/><Relationship Id="rId7" Type="http://schemas.openxmlformats.org/officeDocument/2006/relationships/image" Target="../media/image753.png"/><Relationship Id="rId69" Type="http://schemas.openxmlformats.org/officeDocument/2006/relationships/image" Target="../media/image784.png"/><Relationship Id="rId68" Type="http://schemas.openxmlformats.org/officeDocument/2006/relationships/customXml" Target="../ink/ink791.xml"/><Relationship Id="rId67" Type="http://schemas.openxmlformats.org/officeDocument/2006/relationships/image" Target="../media/image783.png"/><Relationship Id="rId66" Type="http://schemas.openxmlformats.org/officeDocument/2006/relationships/customXml" Target="../ink/ink790.xml"/><Relationship Id="rId65" Type="http://schemas.openxmlformats.org/officeDocument/2006/relationships/image" Target="../media/image782.png"/><Relationship Id="rId64" Type="http://schemas.openxmlformats.org/officeDocument/2006/relationships/customXml" Target="../ink/ink789.xml"/><Relationship Id="rId63" Type="http://schemas.openxmlformats.org/officeDocument/2006/relationships/image" Target="../media/image781.png"/><Relationship Id="rId62" Type="http://schemas.openxmlformats.org/officeDocument/2006/relationships/customXml" Target="../ink/ink788.xml"/><Relationship Id="rId61" Type="http://schemas.openxmlformats.org/officeDocument/2006/relationships/image" Target="../media/image780.png"/><Relationship Id="rId60" Type="http://schemas.openxmlformats.org/officeDocument/2006/relationships/customXml" Target="../ink/ink787.xml"/><Relationship Id="rId6" Type="http://schemas.openxmlformats.org/officeDocument/2006/relationships/customXml" Target="../ink/ink760.xml"/><Relationship Id="rId59" Type="http://schemas.openxmlformats.org/officeDocument/2006/relationships/image" Target="../media/image779.png"/><Relationship Id="rId58" Type="http://schemas.openxmlformats.org/officeDocument/2006/relationships/customXml" Target="../ink/ink786.xml"/><Relationship Id="rId57" Type="http://schemas.openxmlformats.org/officeDocument/2006/relationships/image" Target="../media/image778.png"/><Relationship Id="rId56" Type="http://schemas.openxmlformats.org/officeDocument/2006/relationships/customXml" Target="../ink/ink785.xml"/><Relationship Id="rId55" Type="http://schemas.openxmlformats.org/officeDocument/2006/relationships/image" Target="../media/image777.png"/><Relationship Id="rId54" Type="http://schemas.openxmlformats.org/officeDocument/2006/relationships/customXml" Target="../ink/ink784.xml"/><Relationship Id="rId53" Type="http://schemas.openxmlformats.org/officeDocument/2006/relationships/image" Target="../media/image776.png"/><Relationship Id="rId52" Type="http://schemas.openxmlformats.org/officeDocument/2006/relationships/customXml" Target="../ink/ink783.xml"/><Relationship Id="rId51" Type="http://schemas.openxmlformats.org/officeDocument/2006/relationships/image" Target="../media/image775.png"/><Relationship Id="rId50" Type="http://schemas.openxmlformats.org/officeDocument/2006/relationships/customXml" Target="../ink/ink782.xml"/><Relationship Id="rId5" Type="http://schemas.openxmlformats.org/officeDocument/2006/relationships/image" Target="../media/image752.png"/><Relationship Id="rId49" Type="http://schemas.openxmlformats.org/officeDocument/2006/relationships/image" Target="../media/image774.png"/><Relationship Id="rId48" Type="http://schemas.openxmlformats.org/officeDocument/2006/relationships/customXml" Target="../ink/ink781.xml"/><Relationship Id="rId47" Type="http://schemas.openxmlformats.org/officeDocument/2006/relationships/image" Target="../media/image773.png"/><Relationship Id="rId46" Type="http://schemas.openxmlformats.org/officeDocument/2006/relationships/customXml" Target="../ink/ink780.xml"/><Relationship Id="rId45" Type="http://schemas.openxmlformats.org/officeDocument/2006/relationships/image" Target="../media/image772.png"/><Relationship Id="rId44" Type="http://schemas.openxmlformats.org/officeDocument/2006/relationships/customXml" Target="../ink/ink779.xml"/><Relationship Id="rId43" Type="http://schemas.openxmlformats.org/officeDocument/2006/relationships/image" Target="../media/image771.png"/><Relationship Id="rId42" Type="http://schemas.openxmlformats.org/officeDocument/2006/relationships/customXml" Target="../ink/ink778.xml"/><Relationship Id="rId41" Type="http://schemas.openxmlformats.org/officeDocument/2006/relationships/image" Target="../media/image770.png"/><Relationship Id="rId40" Type="http://schemas.openxmlformats.org/officeDocument/2006/relationships/customXml" Target="../ink/ink777.xml"/><Relationship Id="rId4" Type="http://schemas.openxmlformats.org/officeDocument/2006/relationships/customXml" Target="../ink/ink759.xml"/><Relationship Id="rId393" Type="http://schemas.openxmlformats.org/officeDocument/2006/relationships/notesSlide" Target="../notesSlides/notesSlide8.xml"/><Relationship Id="rId392" Type="http://schemas.openxmlformats.org/officeDocument/2006/relationships/slideLayout" Target="../slideLayouts/slideLayout1.xml"/><Relationship Id="rId391" Type="http://schemas.openxmlformats.org/officeDocument/2006/relationships/customXml" Target="../ink/ink954.xml"/><Relationship Id="rId390" Type="http://schemas.openxmlformats.org/officeDocument/2006/relationships/image" Target="../media/image939.png"/><Relationship Id="rId39" Type="http://schemas.openxmlformats.org/officeDocument/2006/relationships/image" Target="../media/image769.png"/><Relationship Id="rId389" Type="http://schemas.openxmlformats.org/officeDocument/2006/relationships/customXml" Target="../ink/ink953.xml"/><Relationship Id="rId388" Type="http://schemas.openxmlformats.org/officeDocument/2006/relationships/image" Target="../media/image938.png"/><Relationship Id="rId387" Type="http://schemas.openxmlformats.org/officeDocument/2006/relationships/customXml" Target="../ink/ink952.xml"/><Relationship Id="rId386" Type="http://schemas.openxmlformats.org/officeDocument/2006/relationships/image" Target="../media/image937.png"/><Relationship Id="rId385" Type="http://schemas.openxmlformats.org/officeDocument/2006/relationships/customXml" Target="../ink/ink951.xml"/><Relationship Id="rId384" Type="http://schemas.openxmlformats.org/officeDocument/2006/relationships/image" Target="../media/image936.png"/><Relationship Id="rId383" Type="http://schemas.openxmlformats.org/officeDocument/2006/relationships/customXml" Target="../ink/ink950.xml"/><Relationship Id="rId382" Type="http://schemas.openxmlformats.org/officeDocument/2006/relationships/image" Target="../media/image935.png"/><Relationship Id="rId381" Type="http://schemas.openxmlformats.org/officeDocument/2006/relationships/customXml" Target="../ink/ink949.xml"/><Relationship Id="rId380" Type="http://schemas.openxmlformats.org/officeDocument/2006/relationships/image" Target="../media/image934.png"/><Relationship Id="rId38" Type="http://schemas.openxmlformats.org/officeDocument/2006/relationships/customXml" Target="../ink/ink776.xml"/><Relationship Id="rId379" Type="http://schemas.openxmlformats.org/officeDocument/2006/relationships/customXml" Target="../ink/ink948.xml"/><Relationship Id="rId378" Type="http://schemas.openxmlformats.org/officeDocument/2006/relationships/image" Target="../media/image933.png"/><Relationship Id="rId377" Type="http://schemas.openxmlformats.org/officeDocument/2006/relationships/customXml" Target="../ink/ink947.xml"/><Relationship Id="rId376" Type="http://schemas.openxmlformats.org/officeDocument/2006/relationships/image" Target="../media/image932.png"/><Relationship Id="rId375" Type="http://schemas.openxmlformats.org/officeDocument/2006/relationships/customXml" Target="../ink/ink946.xml"/><Relationship Id="rId374" Type="http://schemas.openxmlformats.org/officeDocument/2006/relationships/image" Target="../media/image931.png"/><Relationship Id="rId373" Type="http://schemas.openxmlformats.org/officeDocument/2006/relationships/customXml" Target="../ink/ink945.xml"/><Relationship Id="rId372" Type="http://schemas.openxmlformats.org/officeDocument/2006/relationships/image" Target="../media/image930.png"/><Relationship Id="rId371" Type="http://schemas.openxmlformats.org/officeDocument/2006/relationships/customXml" Target="../ink/ink944.xml"/><Relationship Id="rId370" Type="http://schemas.openxmlformats.org/officeDocument/2006/relationships/image" Target="../media/image929.png"/><Relationship Id="rId37" Type="http://schemas.openxmlformats.org/officeDocument/2006/relationships/image" Target="../media/image768.png"/><Relationship Id="rId369" Type="http://schemas.openxmlformats.org/officeDocument/2006/relationships/customXml" Target="../ink/ink943.xml"/><Relationship Id="rId368" Type="http://schemas.openxmlformats.org/officeDocument/2006/relationships/image" Target="../media/image928.png"/><Relationship Id="rId367" Type="http://schemas.openxmlformats.org/officeDocument/2006/relationships/customXml" Target="../ink/ink942.xml"/><Relationship Id="rId366" Type="http://schemas.openxmlformats.org/officeDocument/2006/relationships/image" Target="../media/image927.png"/><Relationship Id="rId365" Type="http://schemas.openxmlformats.org/officeDocument/2006/relationships/customXml" Target="../ink/ink941.xml"/><Relationship Id="rId364" Type="http://schemas.openxmlformats.org/officeDocument/2006/relationships/image" Target="../media/image926.png"/><Relationship Id="rId363" Type="http://schemas.openxmlformats.org/officeDocument/2006/relationships/customXml" Target="../ink/ink940.xml"/><Relationship Id="rId362" Type="http://schemas.openxmlformats.org/officeDocument/2006/relationships/image" Target="../media/image925.png"/><Relationship Id="rId361" Type="http://schemas.openxmlformats.org/officeDocument/2006/relationships/customXml" Target="../ink/ink939.xml"/><Relationship Id="rId360" Type="http://schemas.openxmlformats.org/officeDocument/2006/relationships/image" Target="../media/image924.png"/><Relationship Id="rId36" Type="http://schemas.openxmlformats.org/officeDocument/2006/relationships/customXml" Target="../ink/ink775.xml"/><Relationship Id="rId359" Type="http://schemas.openxmlformats.org/officeDocument/2006/relationships/customXml" Target="../ink/ink938.xml"/><Relationship Id="rId358" Type="http://schemas.openxmlformats.org/officeDocument/2006/relationships/image" Target="../media/image923.png"/><Relationship Id="rId357" Type="http://schemas.openxmlformats.org/officeDocument/2006/relationships/customXml" Target="../ink/ink937.xml"/><Relationship Id="rId356" Type="http://schemas.openxmlformats.org/officeDocument/2006/relationships/image" Target="../media/image922.png"/><Relationship Id="rId355" Type="http://schemas.openxmlformats.org/officeDocument/2006/relationships/customXml" Target="../ink/ink936.xml"/><Relationship Id="rId354" Type="http://schemas.openxmlformats.org/officeDocument/2006/relationships/image" Target="../media/image921.png"/><Relationship Id="rId353" Type="http://schemas.openxmlformats.org/officeDocument/2006/relationships/customXml" Target="../ink/ink935.xml"/><Relationship Id="rId352" Type="http://schemas.openxmlformats.org/officeDocument/2006/relationships/image" Target="../media/image920.png"/><Relationship Id="rId351" Type="http://schemas.openxmlformats.org/officeDocument/2006/relationships/customXml" Target="../ink/ink934.xml"/><Relationship Id="rId350" Type="http://schemas.openxmlformats.org/officeDocument/2006/relationships/image" Target="../media/image919.png"/><Relationship Id="rId35" Type="http://schemas.openxmlformats.org/officeDocument/2006/relationships/image" Target="../media/image767.png"/><Relationship Id="rId349" Type="http://schemas.openxmlformats.org/officeDocument/2006/relationships/customXml" Target="../ink/ink933.xml"/><Relationship Id="rId348" Type="http://schemas.openxmlformats.org/officeDocument/2006/relationships/image" Target="../media/image918.png"/><Relationship Id="rId347" Type="http://schemas.openxmlformats.org/officeDocument/2006/relationships/customXml" Target="../ink/ink932.xml"/><Relationship Id="rId346" Type="http://schemas.openxmlformats.org/officeDocument/2006/relationships/image" Target="../media/image917.png"/><Relationship Id="rId345" Type="http://schemas.openxmlformats.org/officeDocument/2006/relationships/customXml" Target="../ink/ink931.xml"/><Relationship Id="rId344" Type="http://schemas.openxmlformats.org/officeDocument/2006/relationships/image" Target="../media/image916.png"/><Relationship Id="rId343" Type="http://schemas.openxmlformats.org/officeDocument/2006/relationships/customXml" Target="../ink/ink930.xml"/><Relationship Id="rId342" Type="http://schemas.openxmlformats.org/officeDocument/2006/relationships/image" Target="../media/image915.png"/><Relationship Id="rId341" Type="http://schemas.openxmlformats.org/officeDocument/2006/relationships/customXml" Target="../ink/ink929.xml"/><Relationship Id="rId340" Type="http://schemas.openxmlformats.org/officeDocument/2006/relationships/image" Target="../media/image914.png"/><Relationship Id="rId34" Type="http://schemas.openxmlformats.org/officeDocument/2006/relationships/customXml" Target="../ink/ink774.xml"/><Relationship Id="rId339" Type="http://schemas.openxmlformats.org/officeDocument/2006/relationships/customXml" Target="../ink/ink928.xml"/><Relationship Id="rId338" Type="http://schemas.openxmlformats.org/officeDocument/2006/relationships/image" Target="../media/image913.png"/><Relationship Id="rId337" Type="http://schemas.openxmlformats.org/officeDocument/2006/relationships/customXml" Target="../ink/ink927.xml"/><Relationship Id="rId336" Type="http://schemas.openxmlformats.org/officeDocument/2006/relationships/image" Target="../media/image912.png"/><Relationship Id="rId335" Type="http://schemas.openxmlformats.org/officeDocument/2006/relationships/customXml" Target="../ink/ink926.xml"/><Relationship Id="rId334" Type="http://schemas.openxmlformats.org/officeDocument/2006/relationships/image" Target="../media/image911.png"/><Relationship Id="rId333" Type="http://schemas.openxmlformats.org/officeDocument/2006/relationships/customXml" Target="../ink/ink925.xml"/><Relationship Id="rId332" Type="http://schemas.openxmlformats.org/officeDocument/2006/relationships/image" Target="../media/image910.png"/><Relationship Id="rId331" Type="http://schemas.openxmlformats.org/officeDocument/2006/relationships/customXml" Target="../ink/ink924.xml"/><Relationship Id="rId330" Type="http://schemas.openxmlformats.org/officeDocument/2006/relationships/image" Target="../media/image909.png"/><Relationship Id="rId33" Type="http://schemas.openxmlformats.org/officeDocument/2006/relationships/image" Target="../media/image766.png"/><Relationship Id="rId329" Type="http://schemas.openxmlformats.org/officeDocument/2006/relationships/customXml" Target="../ink/ink923.xml"/><Relationship Id="rId328" Type="http://schemas.openxmlformats.org/officeDocument/2006/relationships/image" Target="../media/image908.png"/><Relationship Id="rId327" Type="http://schemas.openxmlformats.org/officeDocument/2006/relationships/customXml" Target="../ink/ink922.xml"/><Relationship Id="rId326" Type="http://schemas.openxmlformats.org/officeDocument/2006/relationships/image" Target="../media/image907.png"/><Relationship Id="rId325" Type="http://schemas.openxmlformats.org/officeDocument/2006/relationships/customXml" Target="../ink/ink921.xml"/><Relationship Id="rId324" Type="http://schemas.openxmlformats.org/officeDocument/2006/relationships/image" Target="../media/image906.png"/><Relationship Id="rId323" Type="http://schemas.openxmlformats.org/officeDocument/2006/relationships/customXml" Target="../ink/ink920.xml"/><Relationship Id="rId322" Type="http://schemas.openxmlformats.org/officeDocument/2006/relationships/image" Target="../media/image905.png"/><Relationship Id="rId321" Type="http://schemas.openxmlformats.org/officeDocument/2006/relationships/customXml" Target="../ink/ink919.xml"/><Relationship Id="rId320" Type="http://schemas.openxmlformats.org/officeDocument/2006/relationships/image" Target="../media/image904.png"/><Relationship Id="rId32" Type="http://schemas.openxmlformats.org/officeDocument/2006/relationships/customXml" Target="../ink/ink773.xml"/><Relationship Id="rId319" Type="http://schemas.openxmlformats.org/officeDocument/2006/relationships/customXml" Target="../ink/ink918.xml"/><Relationship Id="rId318" Type="http://schemas.openxmlformats.org/officeDocument/2006/relationships/image" Target="../media/image903.png"/><Relationship Id="rId317" Type="http://schemas.openxmlformats.org/officeDocument/2006/relationships/customXml" Target="../ink/ink917.xml"/><Relationship Id="rId316" Type="http://schemas.openxmlformats.org/officeDocument/2006/relationships/image" Target="../media/image902.png"/><Relationship Id="rId315" Type="http://schemas.openxmlformats.org/officeDocument/2006/relationships/customXml" Target="../ink/ink916.xml"/><Relationship Id="rId314" Type="http://schemas.openxmlformats.org/officeDocument/2006/relationships/image" Target="../media/image901.png"/><Relationship Id="rId313" Type="http://schemas.openxmlformats.org/officeDocument/2006/relationships/customXml" Target="../ink/ink915.xml"/><Relationship Id="rId312" Type="http://schemas.openxmlformats.org/officeDocument/2006/relationships/image" Target="../media/image900.png"/><Relationship Id="rId311" Type="http://schemas.openxmlformats.org/officeDocument/2006/relationships/customXml" Target="../ink/ink914.xml"/><Relationship Id="rId310" Type="http://schemas.openxmlformats.org/officeDocument/2006/relationships/image" Target="../media/image899.png"/><Relationship Id="rId31" Type="http://schemas.openxmlformats.org/officeDocument/2006/relationships/image" Target="../media/image765.png"/><Relationship Id="rId309" Type="http://schemas.openxmlformats.org/officeDocument/2006/relationships/customXml" Target="../ink/ink913.xml"/><Relationship Id="rId308" Type="http://schemas.openxmlformats.org/officeDocument/2006/relationships/image" Target="../media/image898.png"/><Relationship Id="rId307" Type="http://schemas.openxmlformats.org/officeDocument/2006/relationships/customXml" Target="../ink/ink912.xml"/><Relationship Id="rId306" Type="http://schemas.openxmlformats.org/officeDocument/2006/relationships/image" Target="../media/image897.png"/><Relationship Id="rId305" Type="http://schemas.openxmlformats.org/officeDocument/2006/relationships/customXml" Target="../ink/ink911.xml"/><Relationship Id="rId304" Type="http://schemas.openxmlformats.org/officeDocument/2006/relationships/image" Target="../media/image896.png"/><Relationship Id="rId303" Type="http://schemas.openxmlformats.org/officeDocument/2006/relationships/customXml" Target="../ink/ink910.xml"/><Relationship Id="rId302" Type="http://schemas.openxmlformats.org/officeDocument/2006/relationships/image" Target="../media/image895.png"/><Relationship Id="rId301" Type="http://schemas.openxmlformats.org/officeDocument/2006/relationships/customXml" Target="../ink/ink909.xml"/><Relationship Id="rId300" Type="http://schemas.openxmlformats.org/officeDocument/2006/relationships/image" Target="../media/image894.png"/><Relationship Id="rId30" Type="http://schemas.openxmlformats.org/officeDocument/2006/relationships/customXml" Target="../ink/ink772.xml"/><Relationship Id="rId3" Type="http://schemas.openxmlformats.org/officeDocument/2006/relationships/image" Target="../media/image751.png"/><Relationship Id="rId299" Type="http://schemas.openxmlformats.org/officeDocument/2006/relationships/customXml" Target="../ink/ink908.xml"/><Relationship Id="rId298" Type="http://schemas.openxmlformats.org/officeDocument/2006/relationships/image" Target="../media/image893.png"/><Relationship Id="rId297" Type="http://schemas.openxmlformats.org/officeDocument/2006/relationships/customXml" Target="../ink/ink907.xml"/><Relationship Id="rId296" Type="http://schemas.openxmlformats.org/officeDocument/2006/relationships/image" Target="../media/image892.png"/><Relationship Id="rId295" Type="http://schemas.openxmlformats.org/officeDocument/2006/relationships/customXml" Target="../ink/ink906.xml"/><Relationship Id="rId294" Type="http://schemas.openxmlformats.org/officeDocument/2006/relationships/image" Target="../media/image891.png"/><Relationship Id="rId293" Type="http://schemas.openxmlformats.org/officeDocument/2006/relationships/customXml" Target="../ink/ink905.xml"/><Relationship Id="rId292" Type="http://schemas.openxmlformats.org/officeDocument/2006/relationships/image" Target="../media/image890.png"/><Relationship Id="rId291" Type="http://schemas.openxmlformats.org/officeDocument/2006/relationships/customXml" Target="../ink/ink904.xml"/><Relationship Id="rId290" Type="http://schemas.openxmlformats.org/officeDocument/2006/relationships/image" Target="../media/image889.png"/><Relationship Id="rId29" Type="http://schemas.openxmlformats.org/officeDocument/2006/relationships/image" Target="../media/image764.png"/><Relationship Id="rId289" Type="http://schemas.openxmlformats.org/officeDocument/2006/relationships/customXml" Target="../ink/ink903.xml"/><Relationship Id="rId288" Type="http://schemas.openxmlformats.org/officeDocument/2006/relationships/customXml" Target="../ink/ink902.xml"/><Relationship Id="rId287" Type="http://schemas.openxmlformats.org/officeDocument/2006/relationships/image" Target="../media/image888.png"/><Relationship Id="rId286" Type="http://schemas.openxmlformats.org/officeDocument/2006/relationships/customXml" Target="../ink/ink901.xml"/><Relationship Id="rId285" Type="http://schemas.openxmlformats.org/officeDocument/2006/relationships/image" Target="../media/image887.png"/><Relationship Id="rId284" Type="http://schemas.openxmlformats.org/officeDocument/2006/relationships/customXml" Target="../ink/ink900.xml"/><Relationship Id="rId283" Type="http://schemas.openxmlformats.org/officeDocument/2006/relationships/image" Target="../media/image886.png"/><Relationship Id="rId282" Type="http://schemas.openxmlformats.org/officeDocument/2006/relationships/customXml" Target="../ink/ink899.xml"/><Relationship Id="rId281" Type="http://schemas.openxmlformats.org/officeDocument/2006/relationships/image" Target="../media/image885.png"/><Relationship Id="rId280" Type="http://schemas.openxmlformats.org/officeDocument/2006/relationships/customXml" Target="../ink/ink898.xml"/><Relationship Id="rId28" Type="http://schemas.openxmlformats.org/officeDocument/2006/relationships/customXml" Target="../ink/ink771.xml"/><Relationship Id="rId279" Type="http://schemas.openxmlformats.org/officeDocument/2006/relationships/image" Target="../media/image884.png"/><Relationship Id="rId278" Type="http://schemas.openxmlformats.org/officeDocument/2006/relationships/customXml" Target="../ink/ink897.xml"/><Relationship Id="rId277" Type="http://schemas.openxmlformats.org/officeDocument/2006/relationships/image" Target="../media/image883.png"/><Relationship Id="rId276" Type="http://schemas.openxmlformats.org/officeDocument/2006/relationships/customXml" Target="../ink/ink896.xml"/><Relationship Id="rId275" Type="http://schemas.openxmlformats.org/officeDocument/2006/relationships/image" Target="../media/image882.png"/><Relationship Id="rId274" Type="http://schemas.openxmlformats.org/officeDocument/2006/relationships/customXml" Target="../ink/ink895.xml"/><Relationship Id="rId273" Type="http://schemas.openxmlformats.org/officeDocument/2006/relationships/image" Target="../media/image881.png"/><Relationship Id="rId272" Type="http://schemas.openxmlformats.org/officeDocument/2006/relationships/customXml" Target="../ink/ink894.xml"/><Relationship Id="rId271" Type="http://schemas.openxmlformats.org/officeDocument/2006/relationships/image" Target="../media/image880.png"/><Relationship Id="rId270" Type="http://schemas.openxmlformats.org/officeDocument/2006/relationships/customXml" Target="../ink/ink893.xml"/><Relationship Id="rId27" Type="http://schemas.openxmlformats.org/officeDocument/2006/relationships/image" Target="../media/image763.png"/><Relationship Id="rId269" Type="http://schemas.openxmlformats.org/officeDocument/2006/relationships/image" Target="../media/image879.png"/><Relationship Id="rId268" Type="http://schemas.openxmlformats.org/officeDocument/2006/relationships/customXml" Target="../ink/ink892.xml"/><Relationship Id="rId267" Type="http://schemas.openxmlformats.org/officeDocument/2006/relationships/image" Target="../media/image878.png"/><Relationship Id="rId266" Type="http://schemas.openxmlformats.org/officeDocument/2006/relationships/customXml" Target="../ink/ink891.xml"/><Relationship Id="rId265" Type="http://schemas.openxmlformats.org/officeDocument/2006/relationships/image" Target="../media/image877.png"/><Relationship Id="rId264" Type="http://schemas.openxmlformats.org/officeDocument/2006/relationships/customXml" Target="../ink/ink890.xml"/><Relationship Id="rId263" Type="http://schemas.openxmlformats.org/officeDocument/2006/relationships/image" Target="../media/image876.png"/><Relationship Id="rId262" Type="http://schemas.openxmlformats.org/officeDocument/2006/relationships/customXml" Target="../ink/ink889.xml"/><Relationship Id="rId261" Type="http://schemas.openxmlformats.org/officeDocument/2006/relationships/customXml" Target="../ink/ink888.xml"/><Relationship Id="rId260" Type="http://schemas.openxmlformats.org/officeDocument/2006/relationships/image" Target="../media/image875.png"/><Relationship Id="rId26" Type="http://schemas.openxmlformats.org/officeDocument/2006/relationships/customXml" Target="../ink/ink770.xml"/><Relationship Id="rId259" Type="http://schemas.openxmlformats.org/officeDocument/2006/relationships/customXml" Target="../ink/ink887.xml"/><Relationship Id="rId258" Type="http://schemas.openxmlformats.org/officeDocument/2006/relationships/image" Target="../media/image874.png"/><Relationship Id="rId257" Type="http://schemas.openxmlformats.org/officeDocument/2006/relationships/customXml" Target="../ink/ink886.xml"/><Relationship Id="rId256" Type="http://schemas.openxmlformats.org/officeDocument/2006/relationships/image" Target="../media/image873.png"/><Relationship Id="rId255" Type="http://schemas.openxmlformats.org/officeDocument/2006/relationships/customXml" Target="../ink/ink885.xml"/><Relationship Id="rId254" Type="http://schemas.openxmlformats.org/officeDocument/2006/relationships/image" Target="../media/image872.png"/><Relationship Id="rId253" Type="http://schemas.openxmlformats.org/officeDocument/2006/relationships/customXml" Target="../ink/ink884.xml"/><Relationship Id="rId252" Type="http://schemas.openxmlformats.org/officeDocument/2006/relationships/image" Target="../media/image871.png"/><Relationship Id="rId251" Type="http://schemas.openxmlformats.org/officeDocument/2006/relationships/customXml" Target="../ink/ink883.xml"/><Relationship Id="rId250" Type="http://schemas.openxmlformats.org/officeDocument/2006/relationships/image" Target="../media/image870.png"/><Relationship Id="rId25" Type="http://schemas.openxmlformats.org/officeDocument/2006/relationships/image" Target="../media/image762.png"/><Relationship Id="rId249" Type="http://schemas.openxmlformats.org/officeDocument/2006/relationships/customXml" Target="../ink/ink882.xml"/><Relationship Id="rId248" Type="http://schemas.openxmlformats.org/officeDocument/2006/relationships/image" Target="../media/image21.png"/><Relationship Id="rId247" Type="http://schemas.openxmlformats.org/officeDocument/2006/relationships/customXml" Target="../ink/ink881.xml"/><Relationship Id="rId246" Type="http://schemas.openxmlformats.org/officeDocument/2006/relationships/image" Target="../media/image869.png"/><Relationship Id="rId245" Type="http://schemas.openxmlformats.org/officeDocument/2006/relationships/customXml" Target="../ink/ink880.xml"/><Relationship Id="rId244" Type="http://schemas.openxmlformats.org/officeDocument/2006/relationships/image" Target="../media/image868.png"/><Relationship Id="rId243" Type="http://schemas.openxmlformats.org/officeDocument/2006/relationships/customXml" Target="../ink/ink879.xml"/><Relationship Id="rId242" Type="http://schemas.openxmlformats.org/officeDocument/2006/relationships/image" Target="../media/image867.png"/><Relationship Id="rId241" Type="http://schemas.openxmlformats.org/officeDocument/2006/relationships/customXml" Target="../ink/ink878.xml"/><Relationship Id="rId240" Type="http://schemas.openxmlformats.org/officeDocument/2006/relationships/image" Target="../media/image866.png"/><Relationship Id="rId24" Type="http://schemas.openxmlformats.org/officeDocument/2006/relationships/customXml" Target="../ink/ink769.xml"/><Relationship Id="rId239" Type="http://schemas.openxmlformats.org/officeDocument/2006/relationships/customXml" Target="../ink/ink877.xml"/><Relationship Id="rId238" Type="http://schemas.openxmlformats.org/officeDocument/2006/relationships/image" Target="../media/image865.png"/><Relationship Id="rId237" Type="http://schemas.openxmlformats.org/officeDocument/2006/relationships/customXml" Target="../ink/ink876.xml"/><Relationship Id="rId236" Type="http://schemas.openxmlformats.org/officeDocument/2006/relationships/image" Target="../media/image864.png"/><Relationship Id="rId235" Type="http://schemas.openxmlformats.org/officeDocument/2006/relationships/customXml" Target="../ink/ink875.xml"/><Relationship Id="rId234" Type="http://schemas.openxmlformats.org/officeDocument/2006/relationships/image" Target="../media/image863.png"/><Relationship Id="rId233" Type="http://schemas.openxmlformats.org/officeDocument/2006/relationships/customXml" Target="../ink/ink874.xml"/><Relationship Id="rId232" Type="http://schemas.openxmlformats.org/officeDocument/2006/relationships/image" Target="../media/image862.png"/><Relationship Id="rId231" Type="http://schemas.openxmlformats.org/officeDocument/2006/relationships/customXml" Target="../ink/ink873.xml"/><Relationship Id="rId230" Type="http://schemas.openxmlformats.org/officeDocument/2006/relationships/image" Target="../media/image861.png"/><Relationship Id="rId23" Type="http://schemas.openxmlformats.org/officeDocument/2006/relationships/image" Target="../media/image761.png"/><Relationship Id="rId229" Type="http://schemas.openxmlformats.org/officeDocument/2006/relationships/customXml" Target="../ink/ink872.xml"/><Relationship Id="rId228" Type="http://schemas.openxmlformats.org/officeDocument/2006/relationships/image" Target="../media/image860.png"/><Relationship Id="rId227" Type="http://schemas.openxmlformats.org/officeDocument/2006/relationships/customXml" Target="../ink/ink871.xml"/><Relationship Id="rId226" Type="http://schemas.openxmlformats.org/officeDocument/2006/relationships/customXml" Target="../ink/ink870.xml"/><Relationship Id="rId225" Type="http://schemas.openxmlformats.org/officeDocument/2006/relationships/image" Target="../media/image859.png"/><Relationship Id="rId224" Type="http://schemas.openxmlformats.org/officeDocument/2006/relationships/customXml" Target="../ink/ink869.xml"/><Relationship Id="rId223" Type="http://schemas.openxmlformats.org/officeDocument/2006/relationships/image" Target="../media/image858.png"/><Relationship Id="rId222" Type="http://schemas.openxmlformats.org/officeDocument/2006/relationships/customXml" Target="../ink/ink868.xml"/><Relationship Id="rId221" Type="http://schemas.openxmlformats.org/officeDocument/2006/relationships/image" Target="../media/image857.png"/><Relationship Id="rId220" Type="http://schemas.openxmlformats.org/officeDocument/2006/relationships/customXml" Target="../ink/ink867.xml"/><Relationship Id="rId22" Type="http://schemas.openxmlformats.org/officeDocument/2006/relationships/customXml" Target="../ink/ink768.xml"/><Relationship Id="rId219" Type="http://schemas.openxmlformats.org/officeDocument/2006/relationships/image" Target="../media/image856.png"/><Relationship Id="rId218" Type="http://schemas.openxmlformats.org/officeDocument/2006/relationships/customXml" Target="../ink/ink866.xml"/><Relationship Id="rId217" Type="http://schemas.openxmlformats.org/officeDocument/2006/relationships/image" Target="../media/image855.png"/><Relationship Id="rId216" Type="http://schemas.openxmlformats.org/officeDocument/2006/relationships/customXml" Target="../ink/ink865.xml"/><Relationship Id="rId215" Type="http://schemas.openxmlformats.org/officeDocument/2006/relationships/image" Target="../media/image854.png"/><Relationship Id="rId214" Type="http://schemas.openxmlformats.org/officeDocument/2006/relationships/customXml" Target="../ink/ink864.xml"/><Relationship Id="rId213" Type="http://schemas.openxmlformats.org/officeDocument/2006/relationships/image" Target="../media/image853.png"/><Relationship Id="rId212" Type="http://schemas.openxmlformats.org/officeDocument/2006/relationships/customXml" Target="../ink/ink863.xml"/><Relationship Id="rId211" Type="http://schemas.openxmlformats.org/officeDocument/2006/relationships/image" Target="../media/image852.png"/><Relationship Id="rId210" Type="http://schemas.openxmlformats.org/officeDocument/2006/relationships/customXml" Target="../ink/ink862.xml"/><Relationship Id="rId21" Type="http://schemas.openxmlformats.org/officeDocument/2006/relationships/image" Target="../media/image760.png"/><Relationship Id="rId209" Type="http://schemas.openxmlformats.org/officeDocument/2006/relationships/image" Target="../media/image851.png"/><Relationship Id="rId208" Type="http://schemas.openxmlformats.org/officeDocument/2006/relationships/customXml" Target="../ink/ink861.xml"/><Relationship Id="rId207" Type="http://schemas.openxmlformats.org/officeDocument/2006/relationships/image" Target="../media/image850.png"/><Relationship Id="rId206" Type="http://schemas.openxmlformats.org/officeDocument/2006/relationships/customXml" Target="../ink/ink860.xml"/><Relationship Id="rId205" Type="http://schemas.openxmlformats.org/officeDocument/2006/relationships/image" Target="../media/image849.png"/><Relationship Id="rId204" Type="http://schemas.openxmlformats.org/officeDocument/2006/relationships/customXml" Target="../ink/ink859.xml"/><Relationship Id="rId203" Type="http://schemas.openxmlformats.org/officeDocument/2006/relationships/image" Target="../media/image848.png"/><Relationship Id="rId202" Type="http://schemas.openxmlformats.org/officeDocument/2006/relationships/customXml" Target="../ink/ink858.xml"/><Relationship Id="rId201" Type="http://schemas.openxmlformats.org/officeDocument/2006/relationships/image" Target="../media/image847.png"/><Relationship Id="rId200" Type="http://schemas.openxmlformats.org/officeDocument/2006/relationships/customXml" Target="../ink/ink857.xml"/><Relationship Id="rId20" Type="http://schemas.openxmlformats.org/officeDocument/2006/relationships/customXml" Target="../ink/ink767.xml"/><Relationship Id="rId2" Type="http://schemas.openxmlformats.org/officeDocument/2006/relationships/customXml" Target="../ink/ink758.xml"/><Relationship Id="rId199" Type="http://schemas.openxmlformats.org/officeDocument/2006/relationships/image" Target="../media/image846.png"/><Relationship Id="rId198" Type="http://schemas.openxmlformats.org/officeDocument/2006/relationships/customXml" Target="../ink/ink856.xml"/><Relationship Id="rId197" Type="http://schemas.openxmlformats.org/officeDocument/2006/relationships/image" Target="../media/image845.png"/><Relationship Id="rId196" Type="http://schemas.openxmlformats.org/officeDocument/2006/relationships/customXml" Target="../ink/ink855.xml"/><Relationship Id="rId195" Type="http://schemas.openxmlformats.org/officeDocument/2006/relationships/image" Target="../media/image844.png"/><Relationship Id="rId194" Type="http://schemas.openxmlformats.org/officeDocument/2006/relationships/customXml" Target="../ink/ink854.xml"/><Relationship Id="rId193" Type="http://schemas.openxmlformats.org/officeDocument/2006/relationships/image" Target="../media/image843.png"/><Relationship Id="rId192" Type="http://schemas.openxmlformats.org/officeDocument/2006/relationships/customXml" Target="../ink/ink853.xml"/><Relationship Id="rId191" Type="http://schemas.openxmlformats.org/officeDocument/2006/relationships/image" Target="../media/image842.png"/><Relationship Id="rId190" Type="http://schemas.openxmlformats.org/officeDocument/2006/relationships/customXml" Target="../ink/ink852.xml"/><Relationship Id="rId19" Type="http://schemas.openxmlformats.org/officeDocument/2006/relationships/image" Target="../media/image759.png"/><Relationship Id="rId189" Type="http://schemas.openxmlformats.org/officeDocument/2006/relationships/image" Target="../media/image841.png"/><Relationship Id="rId188" Type="http://schemas.openxmlformats.org/officeDocument/2006/relationships/customXml" Target="../ink/ink851.xml"/><Relationship Id="rId187" Type="http://schemas.openxmlformats.org/officeDocument/2006/relationships/image" Target="../media/image840.png"/><Relationship Id="rId186" Type="http://schemas.openxmlformats.org/officeDocument/2006/relationships/customXml" Target="../ink/ink850.xml"/><Relationship Id="rId185" Type="http://schemas.openxmlformats.org/officeDocument/2006/relationships/image" Target="../media/image839.png"/><Relationship Id="rId184" Type="http://schemas.openxmlformats.org/officeDocument/2006/relationships/customXml" Target="../ink/ink849.xml"/><Relationship Id="rId183" Type="http://schemas.openxmlformats.org/officeDocument/2006/relationships/image" Target="../media/image838.png"/><Relationship Id="rId182" Type="http://schemas.openxmlformats.org/officeDocument/2006/relationships/customXml" Target="../ink/ink848.xml"/><Relationship Id="rId181" Type="http://schemas.openxmlformats.org/officeDocument/2006/relationships/image" Target="../media/image837.png"/><Relationship Id="rId180" Type="http://schemas.openxmlformats.org/officeDocument/2006/relationships/customXml" Target="../ink/ink847.xml"/><Relationship Id="rId18" Type="http://schemas.openxmlformats.org/officeDocument/2006/relationships/customXml" Target="../ink/ink766.xml"/><Relationship Id="rId179" Type="http://schemas.openxmlformats.org/officeDocument/2006/relationships/image" Target="../media/image836.png"/><Relationship Id="rId178" Type="http://schemas.openxmlformats.org/officeDocument/2006/relationships/customXml" Target="../ink/ink846.xml"/><Relationship Id="rId177" Type="http://schemas.openxmlformats.org/officeDocument/2006/relationships/image" Target="../media/image835.png"/><Relationship Id="rId176" Type="http://schemas.openxmlformats.org/officeDocument/2006/relationships/customXml" Target="../ink/ink845.xml"/><Relationship Id="rId175" Type="http://schemas.openxmlformats.org/officeDocument/2006/relationships/image" Target="../media/image834.png"/><Relationship Id="rId174" Type="http://schemas.openxmlformats.org/officeDocument/2006/relationships/customXml" Target="../ink/ink844.xml"/><Relationship Id="rId173" Type="http://schemas.openxmlformats.org/officeDocument/2006/relationships/image" Target="../media/image833.png"/><Relationship Id="rId172" Type="http://schemas.openxmlformats.org/officeDocument/2006/relationships/customXml" Target="../ink/ink843.xml"/><Relationship Id="rId171" Type="http://schemas.openxmlformats.org/officeDocument/2006/relationships/image" Target="../media/image832.png"/><Relationship Id="rId170" Type="http://schemas.openxmlformats.org/officeDocument/2006/relationships/customXml" Target="../ink/ink842.xml"/><Relationship Id="rId17" Type="http://schemas.openxmlformats.org/officeDocument/2006/relationships/image" Target="../media/image758.png"/><Relationship Id="rId169" Type="http://schemas.openxmlformats.org/officeDocument/2006/relationships/image" Target="../media/image831.png"/><Relationship Id="rId168" Type="http://schemas.openxmlformats.org/officeDocument/2006/relationships/customXml" Target="../ink/ink841.xml"/><Relationship Id="rId167" Type="http://schemas.openxmlformats.org/officeDocument/2006/relationships/image" Target="../media/image830.png"/><Relationship Id="rId166" Type="http://schemas.openxmlformats.org/officeDocument/2006/relationships/customXml" Target="../ink/ink840.xml"/><Relationship Id="rId165" Type="http://schemas.openxmlformats.org/officeDocument/2006/relationships/image" Target="../media/image829.png"/><Relationship Id="rId164" Type="http://schemas.openxmlformats.org/officeDocument/2006/relationships/customXml" Target="../ink/ink839.xml"/><Relationship Id="rId163" Type="http://schemas.openxmlformats.org/officeDocument/2006/relationships/image" Target="../media/image828.png"/><Relationship Id="rId162" Type="http://schemas.openxmlformats.org/officeDocument/2006/relationships/customXml" Target="../ink/ink838.xml"/><Relationship Id="rId161" Type="http://schemas.openxmlformats.org/officeDocument/2006/relationships/image" Target="../media/image827.png"/><Relationship Id="rId160" Type="http://schemas.openxmlformats.org/officeDocument/2006/relationships/customXml" Target="../ink/ink837.xml"/><Relationship Id="rId16" Type="http://schemas.openxmlformats.org/officeDocument/2006/relationships/customXml" Target="../ink/ink765.xml"/><Relationship Id="rId159" Type="http://schemas.openxmlformats.org/officeDocument/2006/relationships/image" Target="../media/image826.png"/><Relationship Id="rId158" Type="http://schemas.openxmlformats.org/officeDocument/2006/relationships/customXml" Target="../ink/ink836.xml"/><Relationship Id="rId157" Type="http://schemas.openxmlformats.org/officeDocument/2006/relationships/image" Target="../media/image825.png"/><Relationship Id="rId156" Type="http://schemas.openxmlformats.org/officeDocument/2006/relationships/customXml" Target="../ink/ink835.xml"/><Relationship Id="rId155" Type="http://schemas.openxmlformats.org/officeDocument/2006/relationships/image" Target="../media/image824.png"/><Relationship Id="rId154" Type="http://schemas.openxmlformats.org/officeDocument/2006/relationships/customXml" Target="../ink/ink834.xml"/><Relationship Id="rId153" Type="http://schemas.openxmlformats.org/officeDocument/2006/relationships/image" Target="../media/image823.png"/><Relationship Id="rId152" Type="http://schemas.openxmlformats.org/officeDocument/2006/relationships/customXml" Target="../ink/ink833.xml"/><Relationship Id="rId151" Type="http://schemas.openxmlformats.org/officeDocument/2006/relationships/image" Target="../media/image822.png"/><Relationship Id="rId150" Type="http://schemas.openxmlformats.org/officeDocument/2006/relationships/customXml" Target="../ink/ink832.xml"/><Relationship Id="rId15" Type="http://schemas.openxmlformats.org/officeDocument/2006/relationships/image" Target="../media/image757.png"/><Relationship Id="rId149" Type="http://schemas.openxmlformats.org/officeDocument/2006/relationships/image" Target="../media/image821.png"/><Relationship Id="rId148" Type="http://schemas.openxmlformats.org/officeDocument/2006/relationships/customXml" Target="../ink/ink831.xml"/><Relationship Id="rId147" Type="http://schemas.openxmlformats.org/officeDocument/2006/relationships/image" Target="../media/image820.png"/><Relationship Id="rId146" Type="http://schemas.openxmlformats.org/officeDocument/2006/relationships/customXml" Target="../ink/ink830.xml"/><Relationship Id="rId145" Type="http://schemas.openxmlformats.org/officeDocument/2006/relationships/image" Target="../media/image819.png"/><Relationship Id="rId144" Type="http://schemas.openxmlformats.org/officeDocument/2006/relationships/customXml" Target="../ink/ink829.xml"/><Relationship Id="rId143" Type="http://schemas.openxmlformats.org/officeDocument/2006/relationships/image" Target="../media/image818.png"/><Relationship Id="rId142" Type="http://schemas.openxmlformats.org/officeDocument/2006/relationships/customXml" Target="../ink/ink828.xml"/><Relationship Id="rId141" Type="http://schemas.openxmlformats.org/officeDocument/2006/relationships/image" Target="../media/image817.png"/><Relationship Id="rId140" Type="http://schemas.openxmlformats.org/officeDocument/2006/relationships/customXml" Target="../ink/ink827.xml"/><Relationship Id="rId14" Type="http://schemas.openxmlformats.org/officeDocument/2006/relationships/customXml" Target="../ink/ink764.xml"/><Relationship Id="rId139" Type="http://schemas.openxmlformats.org/officeDocument/2006/relationships/image" Target="../media/image816.png"/><Relationship Id="rId138" Type="http://schemas.openxmlformats.org/officeDocument/2006/relationships/customXml" Target="../ink/ink826.xml"/><Relationship Id="rId137" Type="http://schemas.openxmlformats.org/officeDocument/2006/relationships/image" Target="../media/image815.png"/><Relationship Id="rId136" Type="http://schemas.openxmlformats.org/officeDocument/2006/relationships/customXml" Target="../ink/ink825.xml"/><Relationship Id="rId135" Type="http://schemas.openxmlformats.org/officeDocument/2006/relationships/image" Target="../media/image814.png"/><Relationship Id="rId134" Type="http://schemas.openxmlformats.org/officeDocument/2006/relationships/customXml" Target="../ink/ink824.xml"/><Relationship Id="rId133" Type="http://schemas.openxmlformats.org/officeDocument/2006/relationships/image" Target="../media/image813.png"/><Relationship Id="rId132" Type="http://schemas.openxmlformats.org/officeDocument/2006/relationships/customXml" Target="../ink/ink823.xml"/><Relationship Id="rId131" Type="http://schemas.openxmlformats.org/officeDocument/2006/relationships/image" Target="../media/image812.png"/><Relationship Id="rId130" Type="http://schemas.openxmlformats.org/officeDocument/2006/relationships/customXml" Target="../ink/ink822.xml"/><Relationship Id="rId13" Type="http://schemas.openxmlformats.org/officeDocument/2006/relationships/image" Target="../media/image756.png"/><Relationship Id="rId129" Type="http://schemas.openxmlformats.org/officeDocument/2006/relationships/image" Target="../media/image811.png"/><Relationship Id="rId128" Type="http://schemas.openxmlformats.org/officeDocument/2006/relationships/customXml" Target="../ink/ink821.xml"/><Relationship Id="rId127" Type="http://schemas.openxmlformats.org/officeDocument/2006/relationships/image" Target="../media/image810.png"/><Relationship Id="rId126" Type="http://schemas.openxmlformats.org/officeDocument/2006/relationships/customXml" Target="../ink/ink820.xml"/><Relationship Id="rId125" Type="http://schemas.openxmlformats.org/officeDocument/2006/relationships/image" Target="../media/image809.png"/><Relationship Id="rId124" Type="http://schemas.openxmlformats.org/officeDocument/2006/relationships/customXml" Target="../ink/ink819.xml"/><Relationship Id="rId123" Type="http://schemas.openxmlformats.org/officeDocument/2006/relationships/image" Target="../media/image808.png"/><Relationship Id="rId122" Type="http://schemas.openxmlformats.org/officeDocument/2006/relationships/customXml" Target="../ink/ink818.xml"/><Relationship Id="rId121" Type="http://schemas.openxmlformats.org/officeDocument/2006/relationships/image" Target="../media/image807.png"/><Relationship Id="rId120" Type="http://schemas.openxmlformats.org/officeDocument/2006/relationships/customXml" Target="../ink/ink817.xml"/><Relationship Id="rId12" Type="http://schemas.openxmlformats.org/officeDocument/2006/relationships/customXml" Target="../ink/ink763.xml"/><Relationship Id="rId119" Type="http://schemas.openxmlformats.org/officeDocument/2006/relationships/image" Target="../media/image806.png"/><Relationship Id="rId118" Type="http://schemas.openxmlformats.org/officeDocument/2006/relationships/customXml" Target="../ink/ink816.xml"/><Relationship Id="rId117" Type="http://schemas.openxmlformats.org/officeDocument/2006/relationships/image" Target="../media/image805.png"/><Relationship Id="rId116" Type="http://schemas.openxmlformats.org/officeDocument/2006/relationships/customXml" Target="../ink/ink815.xml"/><Relationship Id="rId115" Type="http://schemas.openxmlformats.org/officeDocument/2006/relationships/image" Target="../media/image804.png"/><Relationship Id="rId114" Type="http://schemas.openxmlformats.org/officeDocument/2006/relationships/customXml" Target="../ink/ink814.xml"/><Relationship Id="rId113" Type="http://schemas.openxmlformats.org/officeDocument/2006/relationships/image" Target="../media/image803.png"/><Relationship Id="rId112" Type="http://schemas.openxmlformats.org/officeDocument/2006/relationships/customXml" Target="../ink/ink813.xml"/><Relationship Id="rId111" Type="http://schemas.openxmlformats.org/officeDocument/2006/relationships/image" Target="../media/image737.png"/><Relationship Id="rId110" Type="http://schemas.openxmlformats.org/officeDocument/2006/relationships/customXml" Target="../ink/ink812.xml"/><Relationship Id="rId11" Type="http://schemas.openxmlformats.org/officeDocument/2006/relationships/image" Target="../media/image755.png"/><Relationship Id="rId109" Type="http://schemas.openxmlformats.org/officeDocument/2006/relationships/image" Target="../media/image802.png"/><Relationship Id="rId108" Type="http://schemas.openxmlformats.org/officeDocument/2006/relationships/customXml" Target="../ink/ink811.xml"/><Relationship Id="rId107" Type="http://schemas.openxmlformats.org/officeDocument/2006/relationships/image" Target="../media/image801.png"/><Relationship Id="rId106" Type="http://schemas.openxmlformats.org/officeDocument/2006/relationships/customXml" Target="../ink/ink810.xml"/><Relationship Id="rId105" Type="http://schemas.openxmlformats.org/officeDocument/2006/relationships/image" Target="../media/image800.png"/><Relationship Id="rId104" Type="http://schemas.openxmlformats.org/officeDocument/2006/relationships/customXml" Target="../ink/ink809.xml"/><Relationship Id="rId103" Type="http://schemas.openxmlformats.org/officeDocument/2006/relationships/image" Target="../media/image799.png"/><Relationship Id="rId102" Type="http://schemas.openxmlformats.org/officeDocument/2006/relationships/customXml" Target="../ink/ink808.xml"/><Relationship Id="rId101" Type="http://schemas.openxmlformats.org/officeDocument/2006/relationships/image" Target="../media/image798.png"/><Relationship Id="rId100" Type="http://schemas.openxmlformats.org/officeDocument/2006/relationships/customXml" Target="../ink/ink807.xml"/><Relationship Id="rId10" Type="http://schemas.openxmlformats.org/officeDocument/2006/relationships/customXml" Target="../ink/ink762.xml"/><Relationship Id="rId1" Type="http://schemas.openxmlformats.org/officeDocument/2006/relationships/image" Target="../media/image750.png"/></Relationships>
</file>

<file path=ppt/slides/_rels/slide9.xml.rels><?xml version="1.0" encoding="UTF-8" standalone="yes"?>
<Relationships xmlns="http://schemas.openxmlformats.org/package/2006/relationships"><Relationship Id="rId97" Type="http://schemas.openxmlformats.org/officeDocument/2006/relationships/notesSlide" Target="../notesSlides/notesSlide9.xml"/><Relationship Id="rId96" Type="http://schemas.openxmlformats.org/officeDocument/2006/relationships/slideLayout" Target="../slideLayouts/slideLayout1.xml"/><Relationship Id="rId95" Type="http://schemas.openxmlformats.org/officeDocument/2006/relationships/image" Target="../media/image986.png"/><Relationship Id="rId94" Type="http://schemas.openxmlformats.org/officeDocument/2006/relationships/customXml" Target="../ink/ink1001.xml"/><Relationship Id="rId93" Type="http://schemas.openxmlformats.org/officeDocument/2006/relationships/image" Target="../media/image985.png"/><Relationship Id="rId92" Type="http://schemas.openxmlformats.org/officeDocument/2006/relationships/customXml" Target="../ink/ink1000.xml"/><Relationship Id="rId91" Type="http://schemas.openxmlformats.org/officeDocument/2006/relationships/image" Target="../media/image984.png"/><Relationship Id="rId90" Type="http://schemas.openxmlformats.org/officeDocument/2006/relationships/customXml" Target="../ink/ink999.xml"/><Relationship Id="rId9" Type="http://schemas.openxmlformats.org/officeDocument/2006/relationships/image" Target="../media/image944.png"/><Relationship Id="rId89" Type="http://schemas.openxmlformats.org/officeDocument/2006/relationships/image" Target="../media/image983.png"/><Relationship Id="rId88" Type="http://schemas.openxmlformats.org/officeDocument/2006/relationships/customXml" Target="../ink/ink998.xml"/><Relationship Id="rId87" Type="http://schemas.openxmlformats.org/officeDocument/2006/relationships/image" Target="../media/image982.png"/><Relationship Id="rId86" Type="http://schemas.openxmlformats.org/officeDocument/2006/relationships/customXml" Target="../ink/ink997.xml"/><Relationship Id="rId85" Type="http://schemas.openxmlformats.org/officeDocument/2006/relationships/image" Target="../media/image981.png"/><Relationship Id="rId84" Type="http://schemas.openxmlformats.org/officeDocument/2006/relationships/customXml" Target="../ink/ink996.xml"/><Relationship Id="rId83" Type="http://schemas.openxmlformats.org/officeDocument/2006/relationships/image" Target="../media/image980.png"/><Relationship Id="rId82" Type="http://schemas.openxmlformats.org/officeDocument/2006/relationships/customXml" Target="../ink/ink995.xml"/><Relationship Id="rId81" Type="http://schemas.openxmlformats.org/officeDocument/2006/relationships/image" Target="../media/image979.png"/><Relationship Id="rId80" Type="http://schemas.openxmlformats.org/officeDocument/2006/relationships/customXml" Target="../ink/ink994.xml"/><Relationship Id="rId8" Type="http://schemas.openxmlformats.org/officeDocument/2006/relationships/customXml" Target="../ink/ink958.xml"/><Relationship Id="rId79" Type="http://schemas.openxmlformats.org/officeDocument/2006/relationships/image" Target="../media/image978.png"/><Relationship Id="rId78" Type="http://schemas.openxmlformats.org/officeDocument/2006/relationships/customXml" Target="../ink/ink993.xml"/><Relationship Id="rId77" Type="http://schemas.openxmlformats.org/officeDocument/2006/relationships/image" Target="../media/image977.png"/><Relationship Id="rId76" Type="http://schemas.openxmlformats.org/officeDocument/2006/relationships/customXml" Target="../ink/ink992.xml"/><Relationship Id="rId75" Type="http://schemas.openxmlformats.org/officeDocument/2006/relationships/image" Target="../media/image976.png"/><Relationship Id="rId74" Type="http://schemas.openxmlformats.org/officeDocument/2006/relationships/customXml" Target="../ink/ink991.xml"/><Relationship Id="rId73" Type="http://schemas.openxmlformats.org/officeDocument/2006/relationships/image" Target="../media/image975.png"/><Relationship Id="rId72" Type="http://schemas.openxmlformats.org/officeDocument/2006/relationships/customXml" Target="../ink/ink990.xml"/><Relationship Id="rId71" Type="http://schemas.openxmlformats.org/officeDocument/2006/relationships/image" Target="../media/image974.png"/><Relationship Id="rId70" Type="http://schemas.openxmlformats.org/officeDocument/2006/relationships/customXml" Target="../ink/ink989.xml"/><Relationship Id="rId7" Type="http://schemas.openxmlformats.org/officeDocument/2006/relationships/image" Target="../media/image943.png"/><Relationship Id="rId69" Type="http://schemas.openxmlformats.org/officeDocument/2006/relationships/image" Target="../media/image973.png"/><Relationship Id="rId68" Type="http://schemas.openxmlformats.org/officeDocument/2006/relationships/customXml" Target="../ink/ink988.xml"/><Relationship Id="rId67" Type="http://schemas.openxmlformats.org/officeDocument/2006/relationships/image" Target="../media/image972.png"/><Relationship Id="rId66" Type="http://schemas.openxmlformats.org/officeDocument/2006/relationships/customXml" Target="../ink/ink987.xml"/><Relationship Id="rId65" Type="http://schemas.openxmlformats.org/officeDocument/2006/relationships/image" Target="../media/image971.png"/><Relationship Id="rId64" Type="http://schemas.openxmlformats.org/officeDocument/2006/relationships/customXml" Target="../ink/ink986.xml"/><Relationship Id="rId63" Type="http://schemas.openxmlformats.org/officeDocument/2006/relationships/image" Target="../media/image970.png"/><Relationship Id="rId62" Type="http://schemas.openxmlformats.org/officeDocument/2006/relationships/customXml" Target="../ink/ink985.xml"/><Relationship Id="rId61" Type="http://schemas.openxmlformats.org/officeDocument/2006/relationships/image" Target="../media/image969.png"/><Relationship Id="rId60" Type="http://schemas.openxmlformats.org/officeDocument/2006/relationships/customXml" Target="../ink/ink984.xml"/><Relationship Id="rId6" Type="http://schemas.openxmlformats.org/officeDocument/2006/relationships/customXml" Target="../ink/ink957.xml"/><Relationship Id="rId59" Type="http://schemas.openxmlformats.org/officeDocument/2006/relationships/image" Target="../media/image968.png"/><Relationship Id="rId58" Type="http://schemas.openxmlformats.org/officeDocument/2006/relationships/customXml" Target="../ink/ink983.xml"/><Relationship Id="rId57" Type="http://schemas.openxmlformats.org/officeDocument/2006/relationships/image" Target="../media/image967.png"/><Relationship Id="rId56" Type="http://schemas.openxmlformats.org/officeDocument/2006/relationships/customXml" Target="../ink/ink982.xml"/><Relationship Id="rId55" Type="http://schemas.openxmlformats.org/officeDocument/2006/relationships/image" Target="../media/image966.png"/><Relationship Id="rId54" Type="http://schemas.openxmlformats.org/officeDocument/2006/relationships/customXml" Target="../ink/ink981.xml"/><Relationship Id="rId53" Type="http://schemas.openxmlformats.org/officeDocument/2006/relationships/image" Target="../media/image965.png"/><Relationship Id="rId52" Type="http://schemas.openxmlformats.org/officeDocument/2006/relationships/customXml" Target="../ink/ink980.xml"/><Relationship Id="rId51" Type="http://schemas.openxmlformats.org/officeDocument/2006/relationships/image" Target="../media/image964.png"/><Relationship Id="rId50" Type="http://schemas.openxmlformats.org/officeDocument/2006/relationships/customXml" Target="../ink/ink979.xml"/><Relationship Id="rId5" Type="http://schemas.openxmlformats.org/officeDocument/2006/relationships/image" Target="../media/image942.png"/><Relationship Id="rId49" Type="http://schemas.openxmlformats.org/officeDocument/2006/relationships/image" Target="../media/image963.png"/><Relationship Id="rId48" Type="http://schemas.openxmlformats.org/officeDocument/2006/relationships/customXml" Target="../ink/ink978.xml"/><Relationship Id="rId47" Type="http://schemas.openxmlformats.org/officeDocument/2006/relationships/image" Target="../media/image962.png"/><Relationship Id="rId46" Type="http://schemas.openxmlformats.org/officeDocument/2006/relationships/customXml" Target="../ink/ink977.xml"/><Relationship Id="rId45" Type="http://schemas.openxmlformats.org/officeDocument/2006/relationships/image" Target="../media/image961.png"/><Relationship Id="rId44" Type="http://schemas.openxmlformats.org/officeDocument/2006/relationships/customXml" Target="../ink/ink976.xml"/><Relationship Id="rId43" Type="http://schemas.openxmlformats.org/officeDocument/2006/relationships/image" Target="../media/image960.png"/><Relationship Id="rId42" Type="http://schemas.openxmlformats.org/officeDocument/2006/relationships/customXml" Target="../ink/ink975.xml"/><Relationship Id="rId41" Type="http://schemas.openxmlformats.org/officeDocument/2006/relationships/image" Target="../media/image959.png"/><Relationship Id="rId40" Type="http://schemas.openxmlformats.org/officeDocument/2006/relationships/customXml" Target="../ink/ink974.xml"/><Relationship Id="rId4" Type="http://schemas.openxmlformats.org/officeDocument/2006/relationships/customXml" Target="../ink/ink956.xml"/><Relationship Id="rId39" Type="http://schemas.openxmlformats.org/officeDocument/2006/relationships/image" Target="../media/image958.png"/><Relationship Id="rId38" Type="http://schemas.openxmlformats.org/officeDocument/2006/relationships/customXml" Target="../ink/ink973.xml"/><Relationship Id="rId37" Type="http://schemas.openxmlformats.org/officeDocument/2006/relationships/image" Target="../media/image957.png"/><Relationship Id="rId36" Type="http://schemas.openxmlformats.org/officeDocument/2006/relationships/customXml" Target="../ink/ink972.xml"/><Relationship Id="rId35" Type="http://schemas.openxmlformats.org/officeDocument/2006/relationships/image" Target="../media/image21.png"/><Relationship Id="rId34" Type="http://schemas.openxmlformats.org/officeDocument/2006/relationships/customXml" Target="../ink/ink971.xml"/><Relationship Id="rId33" Type="http://schemas.openxmlformats.org/officeDocument/2006/relationships/image" Target="../media/image956.png"/><Relationship Id="rId32" Type="http://schemas.openxmlformats.org/officeDocument/2006/relationships/customXml" Target="../ink/ink970.xml"/><Relationship Id="rId31" Type="http://schemas.openxmlformats.org/officeDocument/2006/relationships/image" Target="../media/image955.png"/><Relationship Id="rId30" Type="http://schemas.openxmlformats.org/officeDocument/2006/relationships/customXml" Target="../ink/ink969.xml"/><Relationship Id="rId3" Type="http://schemas.openxmlformats.org/officeDocument/2006/relationships/image" Target="../media/image941.png"/><Relationship Id="rId29" Type="http://schemas.openxmlformats.org/officeDocument/2006/relationships/image" Target="../media/image954.png"/><Relationship Id="rId28" Type="http://schemas.openxmlformats.org/officeDocument/2006/relationships/customXml" Target="../ink/ink968.xml"/><Relationship Id="rId27" Type="http://schemas.openxmlformats.org/officeDocument/2006/relationships/image" Target="../media/image953.png"/><Relationship Id="rId26" Type="http://schemas.openxmlformats.org/officeDocument/2006/relationships/customXml" Target="../ink/ink967.xml"/><Relationship Id="rId25" Type="http://schemas.openxmlformats.org/officeDocument/2006/relationships/image" Target="../media/image952.png"/><Relationship Id="rId24" Type="http://schemas.openxmlformats.org/officeDocument/2006/relationships/customXml" Target="../ink/ink966.xml"/><Relationship Id="rId23" Type="http://schemas.openxmlformats.org/officeDocument/2006/relationships/image" Target="../media/image951.png"/><Relationship Id="rId22" Type="http://schemas.openxmlformats.org/officeDocument/2006/relationships/customXml" Target="../ink/ink965.xml"/><Relationship Id="rId21" Type="http://schemas.openxmlformats.org/officeDocument/2006/relationships/image" Target="../media/image950.png"/><Relationship Id="rId20" Type="http://schemas.openxmlformats.org/officeDocument/2006/relationships/customXml" Target="../ink/ink964.xml"/><Relationship Id="rId2" Type="http://schemas.openxmlformats.org/officeDocument/2006/relationships/customXml" Target="../ink/ink955.xml"/><Relationship Id="rId19" Type="http://schemas.openxmlformats.org/officeDocument/2006/relationships/image" Target="../media/image949.png"/><Relationship Id="rId18" Type="http://schemas.openxmlformats.org/officeDocument/2006/relationships/customXml" Target="../ink/ink963.xml"/><Relationship Id="rId17" Type="http://schemas.openxmlformats.org/officeDocument/2006/relationships/image" Target="../media/image948.png"/><Relationship Id="rId16" Type="http://schemas.openxmlformats.org/officeDocument/2006/relationships/customXml" Target="../ink/ink962.xml"/><Relationship Id="rId15" Type="http://schemas.openxmlformats.org/officeDocument/2006/relationships/image" Target="../media/image947.png"/><Relationship Id="rId14" Type="http://schemas.openxmlformats.org/officeDocument/2006/relationships/customXml" Target="../ink/ink961.xml"/><Relationship Id="rId13" Type="http://schemas.openxmlformats.org/officeDocument/2006/relationships/image" Target="../media/image946.png"/><Relationship Id="rId12" Type="http://schemas.openxmlformats.org/officeDocument/2006/relationships/customXml" Target="../ink/ink960.xml"/><Relationship Id="rId11" Type="http://schemas.openxmlformats.org/officeDocument/2006/relationships/image" Target="../media/image945.png"/><Relationship Id="rId10" Type="http://schemas.openxmlformats.org/officeDocument/2006/relationships/customXml" Target="../ink/ink959.xml"/><Relationship Id="rId1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256405" y="1321435"/>
              <a:ext cx="31115" cy="38227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256405" y="1321435"/>
                <a:ext cx="3111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442460" y="1301115"/>
              <a:ext cx="227330" cy="3822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442460" y="1301115"/>
                <a:ext cx="227330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845685" y="1424940"/>
              <a:ext cx="10160" cy="311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845685" y="1424940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804410" y="1559560"/>
              <a:ext cx="41275" cy="717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804410" y="1559560"/>
                <a:ext cx="412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834890" y="1404620"/>
              <a:ext cx="10795" cy="304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834890" y="1404620"/>
                <a:ext cx="1079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989830" y="1383665"/>
              <a:ext cx="238125" cy="2584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989830" y="1383665"/>
                <a:ext cx="2381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310505" y="1342390"/>
              <a:ext cx="175895" cy="288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310505" y="1342390"/>
                <a:ext cx="17589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393055" y="1393825"/>
              <a:ext cx="103505" cy="412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393055" y="1393825"/>
                <a:ext cx="10350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775325" y="1311275"/>
              <a:ext cx="351155" cy="2787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775325" y="1311275"/>
                <a:ext cx="35115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868670" y="1373505"/>
              <a:ext cx="51435" cy="2990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868670" y="1373505"/>
                <a:ext cx="51435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033770" y="1373505"/>
              <a:ext cx="31115" cy="412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033770" y="1373505"/>
                <a:ext cx="3111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374765" y="1352550"/>
              <a:ext cx="154940" cy="34099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374765" y="1352550"/>
                <a:ext cx="15494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436360" y="1517650"/>
              <a:ext cx="124460" cy="2171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436360" y="1517650"/>
                <a:ext cx="12446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353810" y="1456055"/>
              <a:ext cx="248285" cy="1339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353810" y="1456055"/>
                <a:ext cx="2482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674485" y="1259840"/>
              <a:ext cx="186055" cy="2165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674485" y="1259840"/>
                <a:ext cx="18605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849745" y="1404620"/>
              <a:ext cx="52070" cy="1028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849745" y="1404620"/>
                <a:ext cx="5207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674485" y="1631315"/>
              <a:ext cx="51435" cy="1657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674485" y="1631315"/>
                <a:ext cx="5143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663690" y="1579880"/>
              <a:ext cx="320675" cy="206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663690" y="1579880"/>
                <a:ext cx="320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180580" y="1765935"/>
              <a:ext cx="31115" cy="6159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180580" y="1765935"/>
                <a:ext cx="311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10228580" y="5194935"/>
              <a:ext cx="20955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10228580" y="5194935"/>
                <a:ext cx="2095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043305" y="2003425"/>
              <a:ext cx="1725295" cy="9271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043305" y="2003425"/>
                <a:ext cx="172529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388360" y="2003425"/>
              <a:ext cx="1374775" cy="7239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388360" y="2003425"/>
                <a:ext cx="137477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165725" y="1993265"/>
              <a:ext cx="1395095" cy="825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165725" y="1993265"/>
                <a:ext cx="139509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735455" y="1600835"/>
              <a:ext cx="41275" cy="4648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735455" y="1600835"/>
                <a:ext cx="4127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818005" y="1476375"/>
              <a:ext cx="1353820" cy="5784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818005" y="1476375"/>
                <a:ext cx="135382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2758440" y="2023745"/>
              <a:ext cx="413385" cy="6223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2758440" y="2023745"/>
                <a:ext cx="4133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3419475" y="1590040"/>
              <a:ext cx="41275" cy="568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3419475" y="1590040"/>
                <a:ext cx="412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3585210" y="1476375"/>
              <a:ext cx="1343025" cy="650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585210" y="1476375"/>
                <a:ext cx="134302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694805" y="1631315"/>
              <a:ext cx="31115" cy="2997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694805" y="1631315"/>
                <a:ext cx="3111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684645" y="1538605"/>
              <a:ext cx="278765" cy="4749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684645" y="1538605"/>
                <a:ext cx="27876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798310" y="1621155"/>
              <a:ext cx="10160" cy="3721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798310" y="1621155"/>
                <a:ext cx="1016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767195" y="1683385"/>
              <a:ext cx="93345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767195" y="1683385"/>
                <a:ext cx="9334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757035" y="1786255"/>
              <a:ext cx="227330" cy="520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757035" y="1786255"/>
                <a:ext cx="22733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7077075" y="1610995"/>
              <a:ext cx="124460" cy="22733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7077075" y="1610995"/>
                <a:ext cx="12446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294245" y="1548765"/>
              <a:ext cx="72390" cy="24828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294245" y="1548765"/>
                <a:ext cx="7239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108190" y="1714500"/>
              <a:ext cx="196215" cy="2165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108190" y="1714500"/>
                <a:ext cx="19621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108190" y="1765935"/>
              <a:ext cx="82550" cy="1752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108190" y="1765935"/>
                <a:ext cx="8255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511415" y="1600835"/>
              <a:ext cx="41275" cy="2266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511415" y="1600835"/>
                <a:ext cx="41275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480300" y="1693545"/>
              <a:ext cx="82550" cy="514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480300" y="1693545"/>
                <a:ext cx="8255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490460" y="1807210"/>
              <a:ext cx="103505" cy="615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490460" y="1807210"/>
                <a:ext cx="10350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676515" y="1610995"/>
              <a:ext cx="175895" cy="165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676515" y="1610995"/>
                <a:ext cx="1758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676515" y="1559560"/>
              <a:ext cx="82550" cy="3200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676515" y="1559560"/>
                <a:ext cx="8255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717790" y="1827530"/>
              <a:ext cx="186055" cy="10350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717790" y="1827530"/>
                <a:ext cx="18605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151495" y="1435100"/>
              <a:ext cx="20955" cy="3111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151495" y="1435100"/>
                <a:ext cx="209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058785" y="1579880"/>
              <a:ext cx="51435" cy="13462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058785" y="1579880"/>
                <a:ext cx="5143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089900" y="1497330"/>
              <a:ext cx="227330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089900" y="1497330"/>
                <a:ext cx="22733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8131175" y="1662430"/>
              <a:ext cx="31115" cy="101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8131175" y="1662430"/>
                <a:ext cx="311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8110220" y="1744980"/>
              <a:ext cx="20955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8110220" y="174498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8079740" y="1744980"/>
              <a:ext cx="23749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8079740" y="1744980"/>
                <a:ext cx="23749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121015" y="1642110"/>
              <a:ext cx="82550" cy="247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121015" y="164211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193405" y="1827530"/>
              <a:ext cx="196215" cy="723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193405" y="1827530"/>
                <a:ext cx="19621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503285" y="1538605"/>
              <a:ext cx="154940" cy="3511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503285" y="1538605"/>
                <a:ext cx="15494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8678545" y="1538605"/>
              <a:ext cx="10795" cy="1758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8678545" y="1538605"/>
                <a:ext cx="1079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699500" y="1487170"/>
              <a:ext cx="165100" cy="2578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699500" y="1487170"/>
                <a:ext cx="16510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689340" y="1631315"/>
              <a:ext cx="92710" cy="2584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689340" y="1631315"/>
                <a:ext cx="9271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730615" y="1786255"/>
              <a:ext cx="206375" cy="1244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730615" y="1786255"/>
                <a:ext cx="2063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9019540" y="1889760"/>
              <a:ext cx="20955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7"/>
            </p:blipFill>
            <p:spPr>
              <a:xfrm>
                <a:off x="9019540" y="188976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2510155" y="2478405"/>
              <a:ext cx="1870075" cy="13462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2510155" y="2478405"/>
                <a:ext cx="187007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5207000" y="1579880"/>
              <a:ext cx="31115" cy="46482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5207000" y="1579880"/>
                <a:ext cx="3111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5330825" y="1600835"/>
              <a:ext cx="1209040" cy="288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5330825" y="1600835"/>
                <a:ext cx="120904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6229985" y="1972310"/>
              <a:ext cx="268605" cy="514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6229985" y="1972310"/>
                <a:ext cx="26860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5796280" y="2096135"/>
              <a:ext cx="268605" cy="609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5796280" y="2096135"/>
                <a:ext cx="26860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4483735" y="3108325"/>
              <a:ext cx="2159635" cy="520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4483735" y="3108325"/>
                <a:ext cx="215963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6953250" y="3067050"/>
              <a:ext cx="2397125" cy="11366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6953250" y="3067050"/>
                <a:ext cx="239712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10104755" y="3077210"/>
              <a:ext cx="960755" cy="933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10104755" y="3077210"/>
                <a:ext cx="9607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1188085" y="3500755"/>
              <a:ext cx="1374140" cy="1035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1188085" y="3500755"/>
                <a:ext cx="137414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9060815" y="3098165"/>
              <a:ext cx="506730" cy="21717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9060815" y="3098165"/>
                <a:ext cx="50673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9773920" y="3067050"/>
              <a:ext cx="372110" cy="1758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9773920" y="3067050"/>
                <a:ext cx="37211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8999220" y="3387090"/>
              <a:ext cx="227330" cy="2070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8999220" y="3387090"/>
                <a:ext cx="22733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9257030" y="3242945"/>
              <a:ext cx="196850" cy="340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9257030" y="3242945"/>
                <a:ext cx="19685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9505315" y="3232150"/>
              <a:ext cx="217170" cy="47561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9505315" y="3232150"/>
                <a:ext cx="217170" cy="475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957945" y="3274060"/>
              <a:ext cx="51435" cy="39243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957945" y="3274060"/>
                <a:ext cx="5143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9060815" y="3201670"/>
              <a:ext cx="764540" cy="4953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9060815" y="3201670"/>
                <a:ext cx="76454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9071610" y="3666490"/>
              <a:ext cx="826135" cy="615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9071610" y="3666490"/>
                <a:ext cx="8261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8430895" y="2313305"/>
              <a:ext cx="299720" cy="330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8430895" y="2313305"/>
                <a:ext cx="2997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8792210" y="2519680"/>
              <a:ext cx="360" cy="1238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8792210" y="2519680"/>
                <a:ext cx="3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8823325" y="2354580"/>
              <a:ext cx="10160" cy="311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8823325" y="2354580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9102090" y="2240915"/>
              <a:ext cx="31115" cy="209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9102090" y="2240915"/>
                <a:ext cx="311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8999220" y="2344420"/>
              <a:ext cx="92710" cy="18542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8999220" y="2344420"/>
                <a:ext cx="9271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8771890" y="2406015"/>
              <a:ext cx="51435" cy="5207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8771890" y="2406015"/>
                <a:ext cx="5143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9040495" y="2219960"/>
              <a:ext cx="41275" cy="6223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9040495" y="2219960"/>
                <a:ext cx="412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9040495" y="2406015"/>
              <a:ext cx="92710" cy="622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9040495" y="2406015"/>
                <a:ext cx="927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9030335" y="2447290"/>
              <a:ext cx="30480" cy="22733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9030335" y="2447290"/>
                <a:ext cx="3048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9226550" y="2344420"/>
              <a:ext cx="92710" cy="6159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9226550" y="2344420"/>
                <a:ext cx="9271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9102090" y="2437130"/>
              <a:ext cx="72390" cy="22733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9102090" y="2437130"/>
                <a:ext cx="7239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9226550" y="2240915"/>
              <a:ext cx="61595" cy="29972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9226550" y="2240915"/>
                <a:ext cx="6159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9195435" y="2426970"/>
              <a:ext cx="133985" cy="21653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9195435" y="2426970"/>
                <a:ext cx="13398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9226550" y="2550795"/>
              <a:ext cx="227330" cy="1752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9226550" y="2550795"/>
                <a:ext cx="22733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9505315" y="2230755"/>
              <a:ext cx="123825" cy="1962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9505315" y="2230755"/>
                <a:ext cx="1238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9546590" y="2303145"/>
              <a:ext cx="144780" cy="5143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9546590" y="2303145"/>
                <a:ext cx="14478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9567545" y="2354580"/>
              <a:ext cx="51435" cy="2171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9567545" y="2354580"/>
                <a:ext cx="5143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9618980" y="2374900"/>
              <a:ext cx="92710" cy="5207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9618980" y="2374900"/>
                <a:ext cx="9271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9618980" y="2458085"/>
              <a:ext cx="7239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9618980" y="2458085"/>
                <a:ext cx="723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9474200" y="2571750"/>
              <a:ext cx="20955" cy="927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9474200" y="2571750"/>
                <a:ext cx="2095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9546590" y="2654300"/>
              <a:ext cx="165100" cy="3048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9546590" y="2654300"/>
                <a:ext cx="16510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9598025" y="2581910"/>
              <a:ext cx="134620" cy="2032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9598025" y="2581910"/>
                <a:ext cx="13462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9753600" y="2581910"/>
              <a:ext cx="10160" cy="311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9753600" y="2581910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9897745" y="2323465"/>
              <a:ext cx="113665" cy="2374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9897745" y="2323465"/>
                <a:ext cx="11366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9928860" y="2458085"/>
              <a:ext cx="175895" cy="2374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9928860" y="2458085"/>
                <a:ext cx="17589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10197465" y="2313305"/>
              <a:ext cx="113665" cy="2476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10197465" y="2313305"/>
                <a:ext cx="11366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10197465" y="2374900"/>
              <a:ext cx="175895" cy="29972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10197465" y="2374900"/>
                <a:ext cx="17589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10187305" y="2560955"/>
              <a:ext cx="309880" cy="15494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10187305" y="2560955"/>
                <a:ext cx="3098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10373360" y="2344420"/>
              <a:ext cx="51435" cy="2889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10373360" y="2344420"/>
                <a:ext cx="5143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10414635" y="2560955"/>
              <a:ext cx="31115" cy="1079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10414635" y="2560955"/>
                <a:ext cx="3111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10393680" y="2478405"/>
              <a:ext cx="93345" cy="933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10393680" y="2478405"/>
                <a:ext cx="933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10610850" y="2333625"/>
              <a:ext cx="134620" cy="33083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10610850" y="2333625"/>
                <a:ext cx="13462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10745470" y="2364740"/>
              <a:ext cx="41275" cy="1447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10745470" y="2364740"/>
                <a:ext cx="4127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10796905" y="2323465"/>
              <a:ext cx="175895" cy="165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10796905" y="2323465"/>
                <a:ext cx="1758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10817225" y="2416810"/>
              <a:ext cx="93345" cy="203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10817225" y="2416810"/>
                <a:ext cx="9334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10817225" y="2488565"/>
              <a:ext cx="20955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57"/>
            </p:blipFill>
            <p:spPr>
              <a:xfrm>
                <a:off x="10817225" y="248856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10817225" y="2385695"/>
              <a:ext cx="31115" cy="25781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10817225" y="2385695"/>
                <a:ext cx="3111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10796905" y="2560955"/>
              <a:ext cx="103505" cy="209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10796905" y="2560955"/>
                <a:ext cx="10350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10775950" y="2633345"/>
              <a:ext cx="238125" cy="412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10775950" y="2633345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10848340" y="2478405"/>
              <a:ext cx="124460" cy="101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10848340" y="2478405"/>
                <a:ext cx="1244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11169015" y="2374900"/>
              <a:ext cx="154940" cy="34099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11169015" y="2374900"/>
                <a:ext cx="15494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11396345" y="2726055"/>
              <a:ext cx="2032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11396345" y="272605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4463415" y="2664460"/>
              <a:ext cx="41275" cy="44386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4463415" y="2664460"/>
                <a:ext cx="4127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4545965" y="2643505"/>
              <a:ext cx="2045970" cy="47561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4545965" y="2643505"/>
                <a:ext cx="2045970" cy="47561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631950" y="1838325"/>
              <a:ext cx="1312545" cy="6159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631950" y="1838325"/>
                <a:ext cx="131254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845685" y="1879600"/>
              <a:ext cx="960755" cy="412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845685" y="1879600"/>
                <a:ext cx="960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793615" y="1424940"/>
              <a:ext cx="103505" cy="5886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793615" y="1424940"/>
                <a:ext cx="103505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938395" y="1424940"/>
              <a:ext cx="1146810" cy="4648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938395" y="1424940"/>
                <a:ext cx="1146810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9939020" y="1858645"/>
              <a:ext cx="1229995" cy="622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9939020" y="1858645"/>
                <a:ext cx="12299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88085" y="2323465"/>
              <a:ext cx="1053465" cy="514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88085" y="2323465"/>
                <a:ext cx="10534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3554095" y="2323465"/>
              <a:ext cx="3905250" cy="11366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3554095" y="2323465"/>
                <a:ext cx="390525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3667760" y="2075815"/>
              <a:ext cx="2032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667760" y="207581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3543935" y="1848485"/>
              <a:ext cx="51435" cy="5784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3543935" y="1848485"/>
                <a:ext cx="51435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3605530" y="1807210"/>
              <a:ext cx="4225925" cy="5886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3605530" y="1807210"/>
                <a:ext cx="4225925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335520" y="2354580"/>
              <a:ext cx="372110" cy="514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335520" y="2354580"/>
                <a:ext cx="37211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281420" y="1383665"/>
              <a:ext cx="310515" cy="5372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281420" y="1383665"/>
                <a:ext cx="310515" cy="537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467475" y="1383665"/>
              <a:ext cx="154940" cy="1549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467475" y="1383665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591935" y="1373505"/>
              <a:ext cx="61595" cy="41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591935" y="1373505"/>
                <a:ext cx="615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767195" y="1424940"/>
              <a:ext cx="196215" cy="5988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767195" y="1424940"/>
                <a:ext cx="196215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694805" y="1424940"/>
              <a:ext cx="113665" cy="123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694805" y="1424940"/>
                <a:ext cx="11366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818630" y="1456055"/>
              <a:ext cx="83185" cy="514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818630" y="1456055"/>
                <a:ext cx="8318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943090" y="1073785"/>
              <a:ext cx="102870" cy="622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943090" y="1073785"/>
                <a:ext cx="1028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932295" y="1208405"/>
              <a:ext cx="20955" cy="717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932295" y="1208405"/>
                <a:ext cx="209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943090" y="1125220"/>
              <a:ext cx="144780" cy="10350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943090" y="1125220"/>
                <a:ext cx="14478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984365" y="1032510"/>
              <a:ext cx="20320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984365" y="1032510"/>
                <a:ext cx="2032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891020" y="1197610"/>
              <a:ext cx="103505" cy="1238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891020" y="1197610"/>
                <a:ext cx="10350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974205" y="1280160"/>
              <a:ext cx="92710" cy="1079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974205" y="1280160"/>
                <a:ext cx="9271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035800" y="1053465"/>
              <a:ext cx="134620" cy="29908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035800" y="1053465"/>
                <a:ext cx="13462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066915" y="1249680"/>
              <a:ext cx="103505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066915" y="1249680"/>
                <a:ext cx="10350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984365" y="1342390"/>
              <a:ext cx="123825" cy="1035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984365" y="1342390"/>
                <a:ext cx="12382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077075" y="1383665"/>
              <a:ext cx="62230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077075" y="1383665"/>
                <a:ext cx="622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984365" y="1424940"/>
              <a:ext cx="217170" cy="6223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6984365" y="1424940"/>
                <a:ext cx="2171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345680" y="1156335"/>
              <a:ext cx="10795" cy="24828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345680" y="1156335"/>
                <a:ext cx="1079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242810" y="1290955"/>
              <a:ext cx="206375" cy="1752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242810" y="1290955"/>
                <a:ext cx="20637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449185" y="1197610"/>
              <a:ext cx="154940" cy="1549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449185" y="1197610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439025" y="1104900"/>
              <a:ext cx="92710" cy="3613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439025" y="1104900"/>
                <a:ext cx="92710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490460" y="1414780"/>
              <a:ext cx="186055" cy="82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490460" y="1414780"/>
                <a:ext cx="18605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3554095" y="2313305"/>
              <a:ext cx="506095" cy="514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3554095" y="2313305"/>
                <a:ext cx="5060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10466070" y="2333625"/>
              <a:ext cx="754380" cy="6223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10466070" y="2333625"/>
                <a:ext cx="7543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1146810" y="2747010"/>
              <a:ext cx="753745" cy="825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1146810" y="2747010"/>
                <a:ext cx="75374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3430270" y="3325495"/>
              <a:ext cx="2438400" cy="6159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3430270" y="3325495"/>
                <a:ext cx="243840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6219825" y="3429000"/>
              <a:ext cx="247650" cy="577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6219825" y="3429000"/>
                <a:ext cx="2476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4577080" y="3851910"/>
              <a:ext cx="4463415" cy="733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4577080" y="3851910"/>
                <a:ext cx="4463415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9144000" y="3945255"/>
              <a:ext cx="133985" cy="5143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9144000" y="3945255"/>
                <a:ext cx="13398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9144000" y="4151630"/>
              <a:ext cx="20320" cy="927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9144000" y="4151630"/>
                <a:ext cx="2032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9102090" y="4037965"/>
              <a:ext cx="217170" cy="15494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9102090" y="4037965"/>
                <a:ext cx="21717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9164320" y="4110355"/>
              <a:ext cx="123825" cy="209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9164320" y="4110355"/>
                <a:ext cx="1238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9174480" y="4151630"/>
              <a:ext cx="124460" cy="6223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9174480" y="4151630"/>
                <a:ext cx="1244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9133205" y="3996690"/>
              <a:ext cx="103505" cy="32004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9133205" y="3996690"/>
                <a:ext cx="10350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9071610" y="4244340"/>
              <a:ext cx="288925" cy="13462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9071610" y="4244340"/>
                <a:ext cx="28892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9505315" y="3934460"/>
              <a:ext cx="20955" cy="3111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9505315" y="3934460"/>
                <a:ext cx="209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9474200" y="4006850"/>
              <a:ext cx="31115" cy="3111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9474200" y="4006850"/>
                <a:ext cx="311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9464040" y="4079240"/>
              <a:ext cx="62230" cy="209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9464040" y="4079240"/>
                <a:ext cx="6223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9495155" y="3934460"/>
              <a:ext cx="10160" cy="3111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9495155" y="3934460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9515475" y="3924300"/>
              <a:ext cx="20955" cy="933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9515475" y="3924300"/>
                <a:ext cx="209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9453880" y="4017645"/>
              <a:ext cx="133985" cy="825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9453880" y="4017645"/>
                <a:ext cx="13398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9495155" y="4100195"/>
              <a:ext cx="360" cy="3111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9495155" y="4100195"/>
                <a:ext cx="3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9401810" y="4079240"/>
              <a:ext cx="186055" cy="14478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9401810" y="4079240"/>
                <a:ext cx="18605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9453880" y="4213860"/>
              <a:ext cx="133985" cy="82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9453880" y="4213860"/>
                <a:ext cx="13398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9526270" y="4182745"/>
              <a:ext cx="30480" cy="206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9526270" y="4182745"/>
                <a:ext cx="3048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9474200" y="4234180"/>
              <a:ext cx="227330" cy="123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9474200" y="4234180"/>
                <a:ext cx="22733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9660255" y="3965575"/>
              <a:ext cx="72390" cy="37211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9660255" y="3965575"/>
                <a:ext cx="7239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9711690" y="4141470"/>
              <a:ext cx="103505" cy="32004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9711690" y="4141470"/>
                <a:ext cx="10350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9949815" y="4120515"/>
              <a:ext cx="133985" cy="17589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9949815" y="4120515"/>
                <a:ext cx="13398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10104755" y="4161790"/>
              <a:ext cx="186055" cy="14478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10104755" y="4161790"/>
                <a:ext cx="18605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10342245" y="4151630"/>
              <a:ext cx="227330" cy="15494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10342245" y="4151630"/>
                <a:ext cx="22733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1590675" y="4853940"/>
              <a:ext cx="1250315" cy="10350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1590675" y="4853940"/>
                <a:ext cx="125031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3626485" y="4347845"/>
              <a:ext cx="3109595" cy="6197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3626485" y="4347845"/>
                <a:ext cx="3109595" cy="619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6953250" y="4874895"/>
              <a:ext cx="1436370" cy="1028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6953250" y="4874895"/>
                <a:ext cx="143637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0828020" y="4833620"/>
              <a:ext cx="433705" cy="5143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0828020" y="4833620"/>
                <a:ext cx="43370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867410" y="5297805"/>
              <a:ext cx="3141345" cy="20701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867410" y="5297805"/>
                <a:ext cx="314134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573010" y="2374900"/>
              <a:ext cx="309880" cy="47561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573010" y="2374900"/>
                <a:ext cx="309880" cy="475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8131175" y="2437130"/>
              <a:ext cx="113665" cy="412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8131175" y="2437130"/>
                <a:ext cx="11366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110220" y="2602230"/>
              <a:ext cx="31115" cy="13462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110220" y="2602230"/>
                <a:ext cx="3111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079740" y="2529840"/>
              <a:ext cx="237490" cy="1860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079740" y="2529840"/>
                <a:ext cx="2374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151495" y="2602230"/>
              <a:ext cx="134620" cy="3111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151495" y="2602230"/>
                <a:ext cx="1346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8141335" y="2664460"/>
              <a:ext cx="144780" cy="412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8141335" y="2664460"/>
                <a:ext cx="14478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131175" y="2468245"/>
              <a:ext cx="92710" cy="30988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131175" y="2468245"/>
                <a:ext cx="9271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8100060" y="2715895"/>
              <a:ext cx="320675" cy="14478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8100060" y="2715895"/>
                <a:ext cx="32067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8585835" y="2458085"/>
              <a:ext cx="82550" cy="2578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8585835" y="2458085"/>
                <a:ext cx="8255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8595995" y="2529840"/>
              <a:ext cx="186055" cy="22733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8595995" y="2529840"/>
                <a:ext cx="18605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8678545" y="2592070"/>
              <a:ext cx="10795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8678545" y="2592070"/>
                <a:ext cx="107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8627110" y="2581910"/>
              <a:ext cx="133985" cy="412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8627110" y="2581910"/>
                <a:ext cx="13398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8627110" y="2633345"/>
              <a:ext cx="123825" cy="412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8627110" y="2633345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8503285" y="2560955"/>
              <a:ext cx="31115" cy="209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8503285" y="2560955"/>
                <a:ext cx="311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8462010" y="2695575"/>
              <a:ext cx="361315" cy="11366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8462010" y="2695575"/>
                <a:ext cx="36131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8472170" y="2519680"/>
              <a:ext cx="2032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7"/>
            </p:blipFill>
            <p:spPr>
              <a:xfrm>
                <a:off x="8472170" y="251968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8441055" y="2602230"/>
              <a:ext cx="20955" cy="15494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8441055" y="2602230"/>
                <a:ext cx="209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8978265" y="2540635"/>
              <a:ext cx="31115" cy="247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8978265" y="2540635"/>
                <a:ext cx="3111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8999220" y="2437130"/>
              <a:ext cx="309880" cy="37211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8999220" y="2437130"/>
                <a:ext cx="30988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9081770" y="2488565"/>
              <a:ext cx="31115" cy="34099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9081770" y="2488565"/>
                <a:ext cx="3111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9009380" y="2592070"/>
              <a:ext cx="217170" cy="6223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9009380" y="2592070"/>
                <a:ext cx="2171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9060815" y="2695575"/>
              <a:ext cx="227330" cy="203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9060815" y="2695575"/>
                <a:ext cx="2273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7273290" y="3459480"/>
              <a:ext cx="41910" cy="21717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7273290" y="3459480"/>
                <a:ext cx="4191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7304405" y="3397885"/>
              <a:ext cx="609600" cy="22733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7304405" y="3397885"/>
                <a:ext cx="6096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7315200" y="3655695"/>
              <a:ext cx="567690" cy="311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7315200" y="3655695"/>
                <a:ext cx="56769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8089900" y="3449320"/>
              <a:ext cx="31115" cy="2374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8089900" y="3449320"/>
                <a:ext cx="3111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8121015" y="3408045"/>
              <a:ext cx="557530" cy="23749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8121015" y="3408045"/>
                <a:ext cx="55753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8203565" y="3686810"/>
              <a:ext cx="38227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8203565" y="3686810"/>
                <a:ext cx="3822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8833485" y="3531870"/>
              <a:ext cx="31115" cy="1651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8833485" y="3531870"/>
                <a:ext cx="3111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8844280" y="3418205"/>
              <a:ext cx="474980" cy="2686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8844280" y="3418205"/>
                <a:ext cx="47498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8978265" y="3666490"/>
              <a:ext cx="309880" cy="101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8978265" y="3666490"/>
                <a:ext cx="30988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9505315" y="3521710"/>
              <a:ext cx="31115" cy="165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9505315" y="3521710"/>
                <a:ext cx="3111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9536430" y="3429000"/>
              <a:ext cx="351155" cy="2889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9536430" y="3429000"/>
                <a:ext cx="35115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9691370" y="3686810"/>
              <a:ext cx="278765" cy="209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9691370" y="3686810"/>
                <a:ext cx="27876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7521575" y="2922905"/>
              <a:ext cx="186055" cy="119761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7521575" y="2922905"/>
                <a:ext cx="186055" cy="1197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9587865" y="3108325"/>
              <a:ext cx="165735" cy="102298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9587865" y="3108325"/>
                <a:ext cx="165735" cy="1022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7139305" y="3211830"/>
              <a:ext cx="785495" cy="5683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7139305" y="3211830"/>
                <a:ext cx="78549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9391650" y="3345815"/>
              <a:ext cx="588645" cy="41338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9391650" y="3345815"/>
                <a:ext cx="588645" cy="41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7573010" y="3429000"/>
              <a:ext cx="320675" cy="26797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7573010" y="3429000"/>
                <a:ext cx="3206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9495155" y="3480435"/>
              <a:ext cx="102870" cy="21653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9495155" y="3480435"/>
                <a:ext cx="10287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4989830" y="1838325"/>
              <a:ext cx="1374775" cy="59880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4989830" y="1838325"/>
                <a:ext cx="1374775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6467475" y="1858645"/>
              <a:ext cx="1198880" cy="650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6467475" y="1858645"/>
                <a:ext cx="1198880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7180580" y="2695575"/>
              <a:ext cx="537210" cy="64008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7180580" y="2695575"/>
                <a:ext cx="537210" cy="640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6508750" y="2633345"/>
              <a:ext cx="217170" cy="26860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6508750" y="2633345"/>
                <a:ext cx="21717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6798310" y="2798445"/>
              <a:ext cx="360" cy="1244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6798310" y="2798445"/>
                <a:ext cx="36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6808470" y="2695575"/>
              <a:ext cx="20955" cy="36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6808470" y="269557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6405880" y="2571750"/>
              <a:ext cx="61595" cy="40259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6405880" y="2571750"/>
                <a:ext cx="61595" cy="402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6539865" y="2581910"/>
              <a:ext cx="444500" cy="4127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6539865" y="2581910"/>
                <a:ext cx="444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6550025" y="2974340"/>
              <a:ext cx="454660" cy="2032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6550025" y="2974340"/>
                <a:ext cx="45466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7676515" y="4255135"/>
              <a:ext cx="1115695" cy="2476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7676515" y="4255135"/>
                <a:ext cx="111569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2851150" y="5824855"/>
              <a:ext cx="2200910" cy="9271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2851150" y="5824855"/>
                <a:ext cx="220091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4690745" y="5112385"/>
              <a:ext cx="20320" cy="340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4690745" y="5112385"/>
                <a:ext cx="2032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7335520" y="3635375"/>
              <a:ext cx="134620" cy="3511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7335520" y="3635375"/>
                <a:ext cx="13462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4855845" y="5091430"/>
              <a:ext cx="186055" cy="82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4855845" y="5091430"/>
                <a:ext cx="18605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4752340" y="5132705"/>
              <a:ext cx="103505" cy="30988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4752340" y="5132705"/>
                <a:ext cx="10350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4928235" y="5215255"/>
              <a:ext cx="154940" cy="19621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4928235" y="5215255"/>
                <a:ext cx="1549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4535805" y="5081270"/>
              <a:ext cx="216535" cy="30988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4535805" y="5081270"/>
                <a:ext cx="21653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5165725" y="5081270"/>
              <a:ext cx="113665" cy="19621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5165725" y="5081270"/>
                <a:ext cx="113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5227955" y="5163820"/>
              <a:ext cx="61595" cy="1016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5227955" y="5163820"/>
                <a:ext cx="6159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5217160" y="5194935"/>
              <a:ext cx="52070" cy="22733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5217160" y="5194935"/>
                <a:ext cx="5207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5424170" y="5060315"/>
              <a:ext cx="41275" cy="831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5424170" y="5060315"/>
                <a:ext cx="4127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5424170" y="5050155"/>
              <a:ext cx="196215" cy="10350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5424170" y="5050155"/>
                <a:ext cx="19621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5486400" y="4988560"/>
              <a:ext cx="41275" cy="25781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5486400" y="4988560"/>
                <a:ext cx="4127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5424170" y="5143500"/>
              <a:ext cx="154940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2"/>
            </p:blipFill>
            <p:spPr>
              <a:xfrm>
                <a:off x="5424170" y="5143500"/>
                <a:ext cx="1549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3" name="墨迹 132"/>
              <p14:cNvContentPartPr/>
              <p14:nvPr/>
            </p14:nvContentPartPr>
            <p14:xfrm>
              <a:off x="5424170" y="5215255"/>
              <a:ext cx="186055" cy="933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4"/>
            </p:blipFill>
            <p:spPr>
              <a:xfrm>
                <a:off x="5424170" y="5215255"/>
                <a:ext cx="1860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4" name="墨迹 133"/>
              <p14:cNvContentPartPr/>
              <p14:nvPr/>
            </p14:nvContentPartPr>
            <p14:xfrm>
              <a:off x="5434330" y="5215255"/>
              <a:ext cx="144780" cy="19621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6"/>
            </p:blipFill>
            <p:spPr>
              <a:xfrm>
                <a:off x="5434330" y="5215255"/>
                <a:ext cx="144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5" name="墨迹 134"/>
              <p14:cNvContentPartPr/>
              <p14:nvPr/>
            </p14:nvContentPartPr>
            <p14:xfrm>
              <a:off x="5610225" y="5050155"/>
              <a:ext cx="123825" cy="36131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8"/>
            </p:blipFill>
            <p:spPr>
              <a:xfrm>
                <a:off x="5610225" y="5050155"/>
                <a:ext cx="12382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6" name="墨迹 135"/>
              <p14:cNvContentPartPr/>
              <p14:nvPr/>
            </p14:nvContentPartPr>
            <p14:xfrm>
              <a:off x="5620385" y="5297805"/>
              <a:ext cx="237490" cy="15494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0"/>
            </p:blipFill>
            <p:spPr>
              <a:xfrm>
                <a:off x="5620385" y="5297805"/>
                <a:ext cx="23749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7" name="墨迹 136"/>
              <p14:cNvContentPartPr/>
              <p14:nvPr/>
            </p14:nvContentPartPr>
            <p14:xfrm>
              <a:off x="6953250" y="5887085"/>
              <a:ext cx="1818640" cy="82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2"/>
            </p:blipFill>
            <p:spPr>
              <a:xfrm>
                <a:off x="6953250" y="5887085"/>
                <a:ext cx="18186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8" name="墨迹 137"/>
              <p14:cNvContentPartPr/>
              <p14:nvPr/>
            </p14:nvContentPartPr>
            <p14:xfrm>
              <a:off x="10321290" y="5948680"/>
              <a:ext cx="1343660" cy="3111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4"/>
            </p:blipFill>
            <p:spPr>
              <a:xfrm>
                <a:off x="10321290" y="5948680"/>
                <a:ext cx="13436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9" name="墨迹 138"/>
              <p14:cNvContentPartPr/>
              <p14:nvPr/>
            </p14:nvContentPartPr>
            <p14:xfrm>
              <a:off x="1177290" y="6330950"/>
              <a:ext cx="1477645" cy="2063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6"/>
            </p:blipFill>
            <p:spPr>
              <a:xfrm>
                <a:off x="1177290" y="6330950"/>
                <a:ext cx="1477645" cy="2063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560820" y="1569720"/>
              <a:ext cx="20320" cy="51625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560820" y="1569720"/>
                <a:ext cx="2032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663690" y="1476375"/>
              <a:ext cx="2851785" cy="568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663690" y="1476375"/>
                <a:ext cx="285178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539865" y="2023745"/>
              <a:ext cx="2872740" cy="1244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539865" y="2023745"/>
                <a:ext cx="287274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581140" y="2044700"/>
              <a:ext cx="795655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581140" y="2044700"/>
                <a:ext cx="7956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2407285" y="2592070"/>
              <a:ext cx="1146810" cy="622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2407285" y="2592070"/>
                <a:ext cx="11468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359910" y="2137410"/>
              <a:ext cx="3781425" cy="5168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359910" y="2137410"/>
                <a:ext cx="378142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503285" y="2592070"/>
              <a:ext cx="847090" cy="41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503285" y="2592070"/>
                <a:ext cx="84709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363345" y="2592070"/>
              <a:ext cx="31115" cy="5988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363345" y="2592070"/>
                <a:ext cx="31115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435735" y="2560955"/>
              <a:ext cx="1487805" cy="5994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435735" y="2560955"/>
                <a:ext cx="1487805" cy="59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445895" y="3056890"/>
              <a:ext cx="1467485" cy="1035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445895" y="3056890"/>
                <a:ext cx="146748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3388360" y="3108325"/>
              <a:ext cx="1550035" cy="1136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3388360" y="3108325"/>
                <a:ext cx="155003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209030" y="2664460"/>
              <a:ext cx="1643380" cy="4438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209030" y="2664460"/>
                <a:ext cx="1643380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733425" y="3459480"/>
              <a:ext cx="268605" cy="7645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733425" y="3459480"/>
                <a:ext cx="268605" cy="764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3336925" y="3242945"/>
              <a:ext cx="4184650" cy="5886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3336925" y="3242945"/>
                <a:ext cx="4184650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2355215" y="4316730"/>
              <a:ext cx="3606165" cy="622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2355215" y="4316730"/>
                <a:ext cx="36061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075045" y="3955415"/>
              <a:ext cx="82550" cy="27876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075045" y="3955415"/>
                <a:ext cx="8255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106160" y="4161790"/>
              <a:ext cx="20320" cy="1244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106160" y="4161790"/>
                <a:ext cx="2032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188710" y="4120515"/>
              <a:ext cx="360" cy="933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188710" y="4120515"/>
                <a:ext cx="36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240145" y="3934460"/>
              <a:ext cx="103505" cy="2171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240145" y="3934460"/>
                <a:ext cx="10350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271260" y="4069080"/>
              <a:ext cx="134620" cy="41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271260" y="4069080"/>
                <a:ext cx="13462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240145" y="4120515"/>
              <a:ext cx="72390" cy="723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240145" y="4120515"/>
                <a:ext cx="723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281420" y="4172585"/>
              <a:ext cx="41275" cy="1549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281420" y="4172585"/>
                <a:ext cx="4127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519545" y="3945255"/>
              <a:ext cx="72390" cy="30988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519545" y="3945255"/>
                <a:ext cx="7239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633210" y="3914140"/>
              <a:ext cx="133985" cy="32004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633210" y="3914140"/>
                <a:ext cx="13398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643370" y="4151630"/>
              <a:ext cx="206375" cy="165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643370" y="4151630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087870" y="3945255"/>
              <a:ext cx="82550" cy="3200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087870" y="3945255"/>
                <a:ext cx="8255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108190" y="4079240"/>
              <a:ext cx="154940" cy="2273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108190" y="4079240"/>
                <a:ext cx="15494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386955" y="4203065"/>
              <a:ext cx="10795" cy="1035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386955" y="4203065"/>
                <a:ext cx="1079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407910" y="4079240"/>
              <a:ext cx="31115" cy="209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407910" y="4079240"/>
                <a:ext cx="311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1425575" y="4874895"/>
              <a:ext cx="970915" cy="41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1425575" y="4874895"/>
                <a:ext cx="9709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336925" y="4926330"/>
              <a:ext cx="774700" cy="5143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336925" y="4926330"/>
                <a:ext cx="77470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3832860" y="5432425"/>
              <a:ext cx="1012825" cy="6223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3832860" y="5432425"/>
                <a:ext cx="10128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3874135" y="5401310"/>
              <a:ext cx="41275" cy="4546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3874135" y="5401310"/>
                <a:ext cx="4127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3822700" y="5442585"/>
              <a:ext cx="82550" cy="1238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3822700" y="5442585"/>
                <a:ext cx="82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3956685" y="5432425"/>
              <a:ext cx="124460" cy="723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3956685" y="5432425"/>
                <a:ext cx="12446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4008755" y="4988560"/>
              <a:ext cx="288925" cy="13398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4008755" y="4988560"/>
                <a:ext cx="2889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4277360" y="4967605"/>
              <a:ext cx="537210" cy="21717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4277360" y="4967605"/>
                <a:ext cx="53721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4814570" y="4916170"/>
              <a:ext cx="516255" cy="288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4814570" y="4916170"/>
                <a:ext cx="51625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4081145" y="4905375"/>
              <a:ext cx="82550" cy="568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4081145" y="4905375"/>
                <a:ext cx="8255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4204970" y="4916170"/>
              <a:ext cx="113665" cy="5060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4204970" y="4916170"/>
                <a:ext cx="113665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153535" y="5463540"/>
              <a:ext cx="185420" cy="3111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153535" y="5463540"/>
                <a:ext cx="1854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4638675" y="4926330"/>
              <a:ext cx="82550" cy="609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4638675" y="4926330"/>
                <a:ext cx="8255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4711065" y="4895215"/>
              <a:ext cx="207010" cy="55753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4711065" y="4895215"/>
                <a:ext cx="207010" cy="557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659630" y="5473700"/>
              <a:ext cx="340995" cy="514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659630" y="5473700"/>
                <a:ext cx="3409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11106785" y="3655695"/>
              <a:ext cx="20955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11106785" y="3655695"/>
                <a:ext cx="2095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140710" y="2013585"/>
              <a:ext cx="1343025" cy="622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140710" y="2013585"/>
                <a:ext cx="13430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88365" y="2023745"/>
              <a:ext cx="6788150" cy="6610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88365" y="2023745"/>
                <a:ext cx="678815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976235" y="3067050"/>
              <a:ext cx="1807845" cy="933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976235" y="3067050"/>
                <a:ext cx="18078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0538460" y="3180715"/>
              <a:ext cx="816610" cy="723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0538460" y="3180715"/>
                <a:ext cx="81661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684020" y="3129280"/>
              <a:ext cx="3244215" cy="5264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684020" y="3129280"/>
                <a:ext cx="3244215" cy="526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645400" y="1073785"/>
              <a:ext cx="31115" cy="1860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645400" y="1073785"/>
                <a:ext cx="3111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676515" y="1053465"/>
              <a:ext cx="206375" cy="1854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676515" y="1053465"/>
                <a:ext cx="20637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697470" y="1249680"/>
              <a:ext cx="227330" cy="203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697470" y="1249680"/>
                <a:ext cx="2273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748905" y="1156335"/>
              <a:ext cx="10160" cy="144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748905" y="1156335"/>
                <a:ext cx="1016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8100060" y="1104900"/>
              <a:ext cx="20955" cy="1339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8100060" y="1104900"/>
                <a:ext cx="209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472170" y="1104900"/>
              <a:ext cx="72390" cy="1860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472170" y="1104900"/>
                <a:ext cx="723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782050" y="1125220"/>
              <a:ext cx="31115" cy="1244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782050" y="1125220"/>
                <a:ext cx="3111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9040495" y="1125220"/>
              <a:ext cx="360" cy="1035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9040495" y="1125220"/>
                <a:ext cx="36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9277985" y="1115060"/>
              <a:ext cx="360" cy="1238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9277985" y="1115060"/>
                <a:ext cx="3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9536430" y="1115060"/>
              <a:ext cx="20320" cy="1346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9536430" y="1115060"/>
                <a:ext cx="2032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887585" y="1125220"/>
              <a:ext cx="360" cy="1244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887585" y="1125220"/>
                <a:ext cx="36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10259695" y="1104900"/>
              <a:ext cx="31115" cy="1549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10259695" y="1104900"/>
                <a:ext cx="3111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10714355" y="1146175"/>
              <a:ext cx="31115" cy="13398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10714355" y="1146175"/>
                <a:ext cx="311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742805" y="1042670"/>
              <a:ext cx="227330" cy="24828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742805" y="1042670"/>
                <a:ext cx="22733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711690" y="1042670"/>
              <a:ext cx="268605" cy="3721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711690" y="1042670"/>
                <a:ext cx="26860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841615" y="1373505"/>
              <a:ext cx="1736090" cy="514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841615" y="1373505"/>
                <a:ext cx="173609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554720" y="795020"/>
              <a:ext cx="2675890" cy="288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554720" y="795020"/>
                <a:ext cx="267589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296275" y="898525"/>
              <a:ext cx="154940" cy="5676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296275" y="898525"/>
                <a:ext cx="154940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462010" y="887730"/>
              <a:ext cx="175260" cy="5060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462010" y="887730"/>
                <a:ext cx="175260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389620" y="1414780"/>
              <a:ext cx="247650" cy="311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389620" y="1414780"/>
                <a:ext cx="24765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269230" y="3552825"/>
              <a:ext cx="3502660" cy="927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269230" y="3552825"/>
                <a:ext cx="35026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9556750" y="4110355"/>
              <a:ext cx="1209040" cy="723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9556750" y="4110355"/>
                <a:ext cx="120904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1921510" y="4512945"/>
              <a:ext cx="1115695" cy="1035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1921510" y="4512945"/>
                <a:ext cx="111569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318635" y="4554220"/>
              <a:ext cx="2799715" cy="6223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318635" y="4554220"/>
                <a:ext cx="27997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10414635" y="4389120"/>
              <a:ext cx="309880" cy="4235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10414635" y="4389120"/>
                <a:ext cx="30988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10724515" y="4512945"/>
              <a:ext cx="144780" cy="1860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10724515" y="4512945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2582545" y="5071110"/>
              <a:ext cx="2614295" cy="1028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2582545" y="5071110"/>
                <a:ext cx="261429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5920105" y="5029835"/>
              <a:ext cx="2655570" cy="717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5920105" y="5029835"/>
                <a:ext cx="2655570" cy="717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535805" y="1931035"/>
              <a:ext cx="2541270" cy="1136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535805" y="1931035"/>
                <a:ext cx="254127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0445750" y="2075815"/>
              <a:ext cx="743585" cy="311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0445750" y="2075815"/>
                <a:ext cx="74358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156970" y="2416810"/>
              <a:ext cx="1239520" cy="825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156970" y="2416810"/>
                <a:ext cx="123952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81075" y="2034540"/>
              <a:ext cx="1240155" cy="4648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81075" y="2034540"/>
                <a:ext cx="124015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2025015" y="2571750"/>
              <a:ext cx="3213100" cy="5162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2025015" y="2571750"/>
                <a:ext cx="32131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182610" y="3025775"/>
              <a:ext cx="2014855" cy="514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182610" y="3025775"/>
                <a:ext cx="20148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125855" y="3562985"/>
              <a:ext cx="258445" cy="723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125855" y="3562985"/>
                <a:ext cx="25844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2872105" y="3480435"/>
              <a:ext cx="3244215" cy="615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2872105" y="3480435"/>
                <a:ext cx="32442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0445750" y="3594100"/>
              <a:ext cx="681990" cy="2032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0445750" y="3594100"/>
                <a:ext cx="68199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156970" y="4100195"/>
              <a:ext cx="836930" cy="615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156970" y="4100195"/>
                <a:ext cx="83693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215130" y="3965575"/>
              <a:ext cx="1415415" cy="82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215130" y="3965575"/>
                <a:ext cx="141541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1849120" y="3511550"/>
              <a:ext cx="217170" cy="4337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1849120" y="3511550"/>
                <a:ext cx="217170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3419475" y="4595495"/>
              <a:ext cx="744220" cy="831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3419475" y="4595495"/>
                <a:ext cx="744220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372735" y="4585335"/>
              <a:ext cx="1270635" cy="723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372735" y="4585335"/>
                <a:ext cx="127063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129145" y="4172585"/>
              <a:ext cx="2872105" cy="5575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129145" y="4172585"/>
                <a:ext cx="2872105" cy="557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529705" y="877570"/>
              <a:ext cx="31115" cy="3098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529705" y="877570"/>
                <a:ext cx="311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519545" y="887730"/>
              <a:ext cx="1012190" cy="2584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519545" y="887730"/>
                <a:ext cx="101219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508750" y="1125220"/>
              <a:ext cx="1002665" cy="311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508750" y="1125220"/>
                <a:ext cx="10026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645400" y="918845"/>
              <a:ext cx="31115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645400" y="918845"/>
                <a:ext cx="3111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676515" y="836295"/>
              <a:ext cx="940435" cy="2787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676515" y="836295"/>
                <a:ext cx="9404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625080" y="1115060"/>
              <a:ext cx="991870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625080" y="1115060"/>
                <a:ext cx="99187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808470" y="598805"/>
              <a:ext cx="1301750" cy="4235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808470" y="598805"/>
                <a:ext cx="130175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761095" y="918845"/>
              <a:ext cx="20955" cy="1860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761095" y="918845"/>
                <a:ext cx="209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833485" y="857250"/>
              <a:ext cx="971550" cy="25781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833485" y="857250"/>
                <a:ext cx="97155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771890" y="1115060"/>
              <a:ext cx="1033145" cy="101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771890" y="1115060"/>
                <a:ext cx="103314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953250" y="1022350"/>
              <a:ext cx="929640" cy="340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953250" y="1022350"/>
                <a:ext cx="92964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035800" y="712470"/>
              <a:ext cx="1074420" cy="288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035800" y="712470"/>
                <a:ext cx="107442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221855" y="1032510"/>
              <a:ext cx="702945" cy="3409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221855" y="1032510"/>
                <a:ext cx="70294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8255000" y="732790"/>
              <a:ext cx="805815" cy="21717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8255000" y="732790"/>
                <a:ext cx="80581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368665" y="1032510"/>
              <a:ext cx="950595" cy="26860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368665" y="1032510"/>
                <a:ext cx="95059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121015" y="433705"/>
              <a:ext cx="206375" cy="43370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121015" y="433705"/>
                <a:ext cx="20637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068945" y="929005"/>
              <a:ext cx="52070" cy="24828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068945" y="929005"/>
                <a:ext cx="5207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8110220" y="939800"/>
              <a:ext cx="93345" cy="1752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8110220" y="939800"/>
                <a:ext cx="9334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068945" y="1166495"/>
              <a:ext cx="14478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068945" y="1166495"/>
                <a:ext cx="144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089900" y="908685"/>
              <a:ext cx="20320" cy="29972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089900" y="908685"/>
                <a:ext cx="2032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068945" y="960120"/>
              <a:ext cx="134620" cy="2273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068945" y="960120"/>
                <a:ext cx="13462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562850" y="485140"/>
              <a:ext cx="113665" cy="13944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562850" y="485140"/>
                <a:ext cx="113665" cy="139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637270" y="464185"/>
              <a:ext cx="186055" cy="13741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637270" y="464185"/>
                <a:ext cx="186055" cy="1374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511415" y="640080"/>
              <a:ext cx="113665" cy="100203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511415" y="640080"/>
                <a:ext cx="113665" cy="1002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595995" y="608965"/>
              <a:ext cx="144780" cy="108458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595995" y="608965"/>
                <a:ext cx="144780" cy="1084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6777355" y="722630"/>
              <a:ext cx="558165" cy="288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6777355" y="722630"/>
                <a:ext cx="55816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6849745" y="660400"/>
              <a:ext cx="1022985" cy="30988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6849745" y="660400"/>
                <a:ext cx="102298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407910" y="412750"/>
              <a:ext cx="1591310" cy="1238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407910" y="412750"/>
                <a:ext cx="159131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110220" y="1032510"/>
              <a:ext cx="20955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110220" y="103251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593965" y="567690"/>
              <a:ext cx="103505" cy="107442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593965" y="567690"/>
                <a:ext cx="103505" cy="1074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976235" y="1373505"/>
              <a:ext cx="206375" cy="2032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976235" y="1373505"/>
                <a:ext cx="2063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068945" y="1404620"/>
              <a:ext cx="41275" cy="2578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068945" y="1404620"/>
                <a:ext cx="4127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2035175" y="6134735"/>
              <a:ext cx="836930" cy="13398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2035175" y="6134735"/>
                <a:ext cx="8369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2448560" y="3253105"/>
              <a:ext cx="206375" cy="235458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2448560" y="3253105"/>
                <a:ext cx="206375" cy="2354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3688080" y="6155055"/>
              <a:ext cx="1240155" cy="3111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3688080" y="6155055"/>
                <a:ext cx="12401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5837555" y="6217285"/>
              <a:ext cx="2985770" cy="6223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5837555" y="6217285"/>
                <a:ext cx="29857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5702935" y="6165850"/>
              <a:ext cx="3244215" cy="1962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5702935" y="6165850"/>
                <a:ext cx="3244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2014220" y="3005455"/>
              <a:ext cx="3223895" cy="123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2014220" y="3005455"/>
                <a:ext cx="3223895" cy="1238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789555" y="1962150"/>
              <a:ext cx="1270635" cy="1035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789555" y="1962150"/>
                <a:ext cx="127063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599430" y="2023745"/>
              <a:ext cx="1281430" cy="1346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599430" y="2023745"/>
                <a:ext cx="128143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265160" y="1972310"/>
              <a:ext cx="3027680" cy="1549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265160" y="1972310"/>
                <a:ext cx="30276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094740" y="2468245"/>
              <a:ext cx="930275" cy="514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094740" y="2468245"/>
                <a:ext cx="9302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3460750" y="2581910"/>
              <a:ext cx="10795" cy="5676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3460750" y="2581910"/>
                <a:ext cx="1079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3522980" y="2468245"/>
              <a:ext cx="2924175" cy="6089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3522980" y="2468245"/>
                <a:ext cx="2924175" cy="608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3646805" y="2994660"/>
              <a:ext cx="2324735" cy="1244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3646805" y="2994660"/>
                <a:ext cx="232473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3264535" y="3025775"/>
              <a:ext cx="2459355" cy="622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264535" y="3025775"/>
                <a:ext cx="24593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252970" y="3088005"/>
              <a:ext cx="774700" cy="41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252970" y="3088005"/>
                <a:ext cx="7747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3564255" y="3521710"/>
              <a:ext cx="3058160" cy="123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3564255" y="3521710"/>
                <a:ext cx="30581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035800" y="3511550"/>
              <a:ext cx="3100070" cy="1238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035800" y="3511550"/>
                <a:ext cx="31000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3646805" y="3542030"/>
              <a:ext cx="6282055" cy="1549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3646805" y="3542030"/>
                <a:ext cx="62820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145405" y="4069080"/>
              <a:ext cx="6167755" cy="2584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145405" y="4069080"/>
                <a:ext cx="61677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094740" y="4585335"/>
              <a:ext cx="2179955" cy="11366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094740" y="4585335"/>
                <a:ext cx="217995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3822700" y="5514975"/>
              <a:ext cx="76454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3822700" y="5514975"/>
                <a:ext cx="7645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010785" y="5504815"/>
              <a:ext cx="702310" cy="41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010785" y="5504815"/>
                <a:ext cx="7023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269230" y="5958840"/>
              <a:ext cx="2727325" cy="8318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269230" y="5958840"/>
                <a:ext cx="272732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211695" y="5483860"/>
              <a:ext cx="144780" cy="2273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211695" y="5483860"/>
                <a:ext cx="14478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273290" y="5577205"/>
              <a:ext cx="103505" cy="101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273290" y="5577205"/>
                <a:ext cx="10350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655560" y="5463540"/>
              <a:ext cx="134620" cy="26860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655560" y="5463540"/>
                <a:ext cx="13462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581140" y="5432425"/>
              <a:ext cx="237490" cy="1752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581140" y="5432425"/>
                <a:ext cx="23749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498590" y="5401310"/>
              <a:ext cx="93345" cy="101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498590" y="5401310"/>
                <a:ext cx="9334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467475" y="5442585"/>
              <a:ext cx="134620" cy="1962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467475" y="5442585"/>
                <a:ext cx="1346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707630" y="5422265"/>
              <a:ext cx="217170" cy="4025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707630" y="5422265"/>
                <a:ext cx="217170" cy="402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137275" y="5215255"/>
              <a:ext cx="2097405" cy="72326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137275" y="5215255"/>
                <a:ext cx="2097405" cy="7232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502025" y="2013585"/>
              <a:ext cx="1405255" cy="723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502025" y="2013585"/>
                <a:ext cx="140525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684645" y="1507490"/>
              <a:ext cx="2779395" cy="57848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684645" y="1507490"/>
                <a:ext cx="2779395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105535" y="2623185"/>
              <a:ext cx="826135" cy="514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105535" y="2623185"/>
                <a:ext cx="8261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2882265" y="2560955"/>
              <a:ext cx="991870" cy="520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2882265" y="2560955"/>
                <a:ext cx="99187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122420" y="340360"/>
              <a:ext cx="3181985" cy="3721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122420" y="340360"/>
                <a:ext cx="318198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173855" y="836295"/>
              <a:ext cx="51435" cy="2686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173855" y="836295"/>
                <a:ext cx="5143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170420" y="774065"/>
              <a:ext cx="133985" cy="2171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170420" y="774065"/>
                <a:ext cx="13398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411345" y="226695"/>
              <a:ext cx="31115" cy="2686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411345" y="226695"/>
                <a:ext cx="3111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814570" y="216535"/>
              <a:ext cx="51435" cy="26860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814570" y="216535"/>
                <a:ext cx="5143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359910" y="61595"/>
              <a:ext cx="165100" cy="206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359910" y="61595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907280" y="123825"/>
              <a:ext cx="134620" cy="1441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907280" y="123825"/>
                <a:ext cx="13462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401185" y="454025"/>
              <a:ext cx="340995" cy="209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401185" y="454025"/>
                <a:ext cx="3409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591935" y="216535"/>
              <a:ext cx="485140" cy="1346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591935" y="216535"/>
                <a:ext cx="48514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602095" y="-41275"/>
              <a:ext cx="206375" cy="2374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602095" y="-41275"/>
                <a:ext cx="20637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170420" y="-10160"/>
              <a:ext cx="102870" cy="1644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170420" y="-10160"/>
                <a:ext cx="102870" cy="164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356475" y="-71755"/>
              <a:ext cx="30480" cy="1231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356475" y="-71755"/>
                <a:ext cx="30480" cy="123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361940" y="226695"/>
              <a:ext cx="909320" cy="1860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361940" y="226695"/>
                <a:ext cx="90932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641340" y="41275"/>
              <a:ext cx="237490" cy="25781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641340" y="41275"/>
                <a:ext cx="23749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847715" y="92710"/>
              <a:ext cx="144780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847715" y="92710"/>
                <a:ext cx="14478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012815" y="102870"/>
              <a:ext cx="83185" cy="1447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012815" y="102870"/>
                <a:ext cx="8318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126480" y="92710"/>
              <a:ext cx="113665" cy="19621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126480" y="92710"/>
                <a:ext cx="113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4535805" y="2953385"/>
              <a:ext cx="2148840" cy="82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4535805" y="2953385"/>
                <a:ext cx="21488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457315" y="3046730"/>
              <a:ext cx="4370705" cy="6089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457315" y="3046730"/>
                <a:ext cx="4370705" cy="608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676515" y="2664460"/>
              <a:ext cx="62230" cy="2032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676515" y="2664460"/>
                <a:ext cx="622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655560" y="2695575"/>
              <a:ext cx="62230" cy="22733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655560" y="2695575"/>
                <a:ext cx="6223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882890" y="2654300"/>
              <a:ext cx="52070" cy="2578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882890" y="2654300"/>
                <a:ext cx="5207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8121015" y="2829560"/>
              <a:ext cx="10160" cy="622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8121015" y="2829560"/>
                <a:ext cx="101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8296275" y="2736850"/>
              <a:ext cx="82550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8296275" y="2736850"/>
                <a:ext cx="82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8399780" y="2664460"/>
              <a:ext cx="154940" cy="29972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8399780" y="2664460"/>
                <a:ext cx="15494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914005" y="2880995"/>
              <a:ext cx="62230" cy="311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914005" y="2880995"/>
                <a:ext cx="622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562850" y="2519680"/>
              <a:ext cx="92710" cy="5994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562850" y="2519680"/>
                <a:ext cx="92710" cy="59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676515" y="2529840"/>
              <a:ext cx="454660" cy="76454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676515" y="2529840"/>
                <a:ext cx="454660" cy="764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531735" y="3015615"/>
              <a:ext cx="609600" cy="3111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531735" y="3015615"/>
                <a:ext cx="60960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976235" y="2953385"/>
              <a:ext cx="568325" cy="30988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976235" y="2953385"/>
                <a:ext cx="56832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162290" y="2581910"/>
              <a:ext cx="464820" cy="4025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162290" y="2581910"/>
                <a:ext cx="464820" cy="402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761095" y="2529840"/>
              <a:ext cx="72390" cy="4959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761095" y="2529840"/>
                <a:ext cx="72390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730615" y="2529840"/>
              <a:ext cx="92710" cy="1549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730615" y="2529840"/>
                <a:ext cx="9271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833485" y="2571750"/>
              <a:ext cx="124460" cy="514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833485" y="2571750"/>
                <a:ext cx="12446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6261100" y="4585335"/>
              <a:ext cx="1652905" cy="11366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6261100" y="4585335"/>
                <a:ext cx="165290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874760" y="4554220"/>
              <a:ext cx="1643380" cy="1860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874760" y="4554220"/>
                <a:ext cx="16433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198245" y="5132705"/>
              <a:ext cx="423545" cy="3111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198245" y="5132705"/>
                <a:ext cx="4235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2272665" y="4595495"/>
              <a:ext cx="2376805" cy="568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2272665" y="4595495"/>
                <a:ext cx="237680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8048625" y="867410"/>
              <a:ext cx="41275" cy="22733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8048625" y="867410"/>
                <a:ext cx="4127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100060" y="815340"/>
              <a:ext cx="774700" cy="2482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100060" y="815340"/>
                <a:ext cx="77470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182610" y="1032510"/>
              <a:ext cx="671830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182610" y="1032510"/>
                <a:ext cx="67183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8988425" y="857250"/>
              <a:ext cx="41910" cy="22669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8988425" y="857250"/>
                <a:ext cx="4191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9060815" y="815340"/>
              <a:ext cx="609600" cy="21717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9060815" y="815340"/>
                <a:ext cx="60960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9195435" y="1022350"/>
              <a:ext cx="382270" cy="2032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9195435" y="1022350"/>
                <a:ext cx="38227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9805035" y="836295"/>
              <a:ext cx="72390" cy="23749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9805035" y="836295"/>
                <a:ext cx="7239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9887585" y="836295"/>
              <a:ext cx="537210" cy="22733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9887585" y="836295"/>
                <a:ext cx="53721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9980295" y="1063625"/>
              <a:ext cx="340995" cy="3111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9980295" y="1063625"/>
                <a:ext cx="3409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0600690" y="877570"/>
              <a:ext cx="10160" cy="2171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10600690" y="877570"/>
                <a:ext cx="1016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10621010" y="867410"/>
              <a:ext cx="620395" cy="21653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10621010" y="867410"/>
                <a:ext cx="62039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10775950" y="1094740"/>
              <a:ext cx="444500" cy="717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10775950" y="1094740"/>
                <a:ext cx="4445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8999220" y="1032510"/>
              <a:ext cx="320040" cy="412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8999220" y="1032510"/>
                <a:ext cx="3200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9019540" y="412750"/>
              <a:ext cx="103505" cy="898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9019540" y="412750"/>
                <a:ext cx="103505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9618980" y="505460"/>
              <a:ext cx="92710" cy="94043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9618980" y="505460"/>
                <a:ext cx="92710" cy="940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9144000" y="547370"/>
              <a:ext cx="133985" cy="30988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9144000" y="547370"/>
                <a:ext cx="13398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9360535" y="577850"/>
              <a:ext cx="237490" cy="2895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9360535" y="577850"/>
                <a:ext cx="23749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9154160" y="1001395"/>
              <a:ext cx="175260" cy="2895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9154160" y="1001395"/>
                <a:ext cx="17526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9970135" y="577850"/>
              <a:ext cx="103505" cy="1860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9970135" y="577850"/>
                <a:ext cx="10350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10114915" y="702310"/>
              <a:ext cx="10160" cy="717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10114915" y="702310"/>
                <a:ext cx="101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10383520" y="608965"/>
              <a:ext cx="82550" cy="1860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10383520" y="608965"/>
                <a:ext cx="8255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10487025" y="722630"/>
              <a:ext cx="82550" cy="10350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10487025" y="722630"/>
                <a:ext cx="8255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10828020" y="619125"/>
              <a:ext cx="144780" cy="2171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10828020" y="619125"/>
                <a:ext cx="14478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0982960" y="753745"/>
              <a:ext cx="72390" cy="123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0982960" y="753745"/>
                <a:ext cx="7239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11261725" y="918845"/>
              <a:ext cx="20955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11261725" y="91884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11375390" y="918845"/>
              <a:ext cx="31115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11375390" y="918845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11365230" y="960120"/>
              <a:ext cx="31115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11365230" y="960120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11654155" y="1001395"/>
              <a:ext cx="31115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1654155" y="1001395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9991090" y="320040"/>
              <a:ext cx="857250" cy="18542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9991090" y="320040"/>
                <a:ext cx="85725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7170420" y="4048125"/>
              <a:ext cx="815975" cy="6921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7170420" y="4048125"/>
                <a:ext cx="815975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8368665" y="5008880"/>
              <a:ext cx="1363980" cy="1651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8368665" y="5008880"/>
                <a:ext cx="136398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1343025" y="5556250"/>
              <a:ext cx="1156970" cy="11366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1343025" y="5556250"/>
                <a:ext cx="115697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5661660" y="5525135"/>
              <a:ext cx="1550035" cy="723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5661660" y="5525135"/>
                <a:ext cx="155003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10114915" y="4740275"/>
              <a:ext cx="196215" cy="3111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10114915" y="4740275"/>
                <a:ext cx="1962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10104755" y="4853940"/>
              <a:ext cx="31115" cy="27876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10104755" y="4853940"/>
                <a:ext cx="3111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10197465" y="4916170"/>
              <a:ext cx="175895" cy="18542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10197465" y="4916170"/>
                <a:ext cx="17589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10073640" y="4699000"/>
              <a:ext cx="392430" cy="49593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10073640" y="4699000"/>
                <a:ext cx="392430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5630545" y="5060315"/>
              <a:ext cx="1002665" cy="1244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5630545" y="5060315"/>
                <a:ext cx="10026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5175885" y="6124575"/>
              <a:ext cx="1177925" cy="723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5175885" y="6124575"/>
                <a:ext cx="117792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7490460" y="5587365"/>
              <a:ext cx="207010" cy="2032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7490460" y="5587365"/>
                <a:ext cx="20701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7449185" y="5669915"/>
              <a:ext cx="41275" cy="2584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7449185" y="5669915"/>
                <a:ext cx="4127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7573010" y="5721350"/>
              <a:ext cx="134620" cy="15494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7573010" y="5721350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7862570" y="5577205"/>
              <a:ext cx="113665" cy="19621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7862570" y="5577205"/>
                <a:ext cx="113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7966075" y="5659755"/>
              <a:ext cx="61595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7966075" y="5659755"/>
                <a:ext cx="615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7914005" y="5732145"/>
              <a:ext cx="52070" cy="15494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7914005" y="5732145"/>
                <a:ext cx="5207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8223885" y="5648960"/>
              <a:ext cx="20955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8223885" y="5648960"/>
                <a:ext cx="209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8193405" y="5711190"/>
              <a:ext cx="123825" cy="14478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8193405" y="5711190"/>
                <a:ext cx="12382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8327390" y="5669915"/>
              <a:ext cx="134620" cy="123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8327390" y="5669915"/>
                <a:ext cx="13462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8296275" y="5587365"/>
              <a:ext cx="113665" cy="32004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8296275" y="5587365"/>
                <a:ext cx="11366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8368665" y="5814695"/>
              <a:ext cx="175895" cy="15494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8368665" y="5814695"/>
                <a:ext cx="1758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9908540" y="351155"/>
              <a:ext cx="1146810" cy="19621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9908540" y="351155"/>
                <a:ext cx="11468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6416040" y="3480435"/>
              <a:ext cx="4257040" cy="23749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6416040" y="3480435"/>
                <a:ext cx="425704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5971540" y="4037965"/>
              <a:ext cx="265557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5971540" y="4037965"/>
                <a:ext cx="2655570" cy="82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045335" y="2757170"/>
              <a:ext cx="1601470" cy="723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045335" y="2757170"/>
                <a:ext cx="160147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173855" y="2767965"/>
              <a:ext cx="991870" cy="615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173855" y="2767965"/>
                <a:ext cx="99187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531735" y="2323465"/>
              <a:ext cx="2800350" cy="6610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531735" y="2323465"/>
                <a:ext cx="280035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867410" y="3232150"/>
              <a:ext cx="1457325" cy="311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867410" y="3232150"/>
                <a:ext cx="145732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3119755" y="3180715"/>
              <a:ext cx="1322705" cy="622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3119755" y="3180715"/>
                <a:ext cx="13227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312535" y="3583305"/>
              <a:ext cx="10160" cy="196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312535" y="3583305"/>
                <a:ext cx="101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684645" y="3594100"/>
              <a:ext cx="196215" cy="165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684645" y="3594100"/>
                <a:ext cx="19621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211695" y="3604260"/>
              <a:ext cx="196215" cy="2063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211695" y="3604260"/>
                <a:ext cx="19621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353810" y="3345815"/>
              <a:ext cx="434340" cy="1244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353810" y="3345815"/>
                <a:ext cx="43434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447155" y="3180715"/>
              <a:ext cx="929640" cy="24828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447155" y="3180715"/>
                <a:ext cx="92964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767195" y="3883025"/>
              <a:ext cx="495935" cy="1447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767195" y="3883025"/>
                <a:ext cx="49593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007350" y="3635375"/>
              <a:ext cx="227330" cy="203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007350" y="3635375"/>
                <a:ext cx="2273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048625" y="3717925"/>
              <a:ext cx="144780" cy="206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048625" y="3717925"/>
                <a:ext cx="14478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151495" y="3439160"/>
              <a:ext cx="41910" cy="19621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151495" y="3439160"/>
                <a:ext cx="419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757035" y="3821430"/>
              <a:ext cx="547370" cy="2578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757035" y="3821430"/>
                <a:ext cx="547370" cy="2578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244215" y="2416810"/>
              <a:ext cx="1146810" cy="825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244215" y="2416810"/>
                <a:ext cx="114681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086610" y="2922905"/>
              <a:ext cx="826770" cy="927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086610" y="2922905"/>
                <a:ext cx="82677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388360" y="2912110"/>
              <a:ext cx="1095375" cy="520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388360" y="2912110"/>
                <a:ext cx="109537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2252345" y="3025775"/>
              <a:ext cx="888365" cy="485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2252345" y="3025775"/>
                <a:ext cx="88836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989830" y="3418205"/>
              <a:ext cx="35179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989830" y="3418205"/>
                <a:ext cx="35179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77290" y="3893185"/>
              <a:ext cx="671830" cy="1136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77290" y="3893185"/>
                <a:ext cx="67183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2355215" y="3470275"/>
              <a:ext cx="2841625" cy="6610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2355215" y="3470275"/>
                <a:ext cx="2841625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330825" y="3583305"/>
              <a:ext cx="20955" cy="258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330825" y="3583305"/>
                <a:ext cx="209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330825" y="3500755"/>
              <a:ext cx="165735" cy="723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330825" y="3500755"/>
                <a:ext cx="16573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372735" y="3666490"/>
              <a:ext cx="71755" cy="9271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372735" y="3666490"/>
                <a:ext cx="7175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403215" y="3408045"/>
              <a:ext cx="165735" cy="4546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403215" y="3408045"/>
                <a:ext cx="16573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5475605" y="3439160"/>
              <a:ext cx="20955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5475605" y="343916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434330" y="3686810"/>
              <a:ext cx="41275" cy="11366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434330" y="3686810"/>
                <a:ext cx="4127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651500" y="3511550"/>
              <a:ext cx="61595" cy="206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651500" y="3511550"/>
                <a:ext cx="6159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651500" y="3635375"/>
              <a:ext cx="72390" cy="1136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651500" y="3635375"/>
                <a:ext cx="7239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755005" y="3552825"/>
              <a:ext cx="154940" cy="82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755005" y="3552825"/>
                <a:ext cx="1549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857875" y="3439160"/>
              <a:ext cx="10795" cy="3822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857875" y="3439160"/>
                <a:ext cx="1079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796280" y="3676650"/>
              <a:ext cx="41275" cy="41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796280" y="3676650"/>
                <a:ext cx="41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023610" y="3459480"/>
              <a:ext cx="20320" cy="311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023610" y="3459480"/>
                <a:ext cx="203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054090" y="3439160"/>
              <a:ext cx="134620" cy="1028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054090" y="3439160"/>
                <a:ext cx="13462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096000" y="3387090"/>
              <a:ext cx="10160" cy="2482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096000" y="3387090"/>
                <a:ext cx="1016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023610" y="3521710"/>
              <a:ext cx="123825" cy="1238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023610" y="3521710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054090" y="3655695"/>
              <a:ext cx="134620" cy="5207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054090" y="3655695"/>
                <a:ext cx="13462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064885" y="3655695"/>
              <a:ext cx="113665" cy="16573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064885" y="3655695"/>
                <a:ext cx="11366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188710" y="3429000"/>
              <a:ext cx="82550" cy="2578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188710" y="3429000"/>
                <a:ext cx="8255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219825" y="3531870"/>
              <a:ext cx="102870" cy="2584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219825" y="3531870"/>
                <a:ext cx="10287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178550" y="3676650"/>
              <a:ext cx="206375" cy="2063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178550" y="36766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1002030" y="5483860"/>
              <a:ext cx="72390" cy="54737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1002030" y="5483860"/>
                <a:ext cx="72390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1115695" y="5504815"/>
              <a:ext cx="485775" cy="4959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1115695" y="5504815"/>
                <a:ext cx="485775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1063625" y="5907405"/>
              <a:ext cx="568325" cy="6223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1063625" y="5907405"/>
                <a:ext cx="5683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991870" y="5845810"/>
              <a:ext cx="3078480" cy="2266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991870" y="5845810"/>
                <a:ext cx="307848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5568950" y="3160395"/>
              <a:ext cx="61595" cy="203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5568950" y="3160395"/>
                <a:ext cx="6159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5558155" y="2592070"/>
              <a:ext cx="217170" cy="7537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5558155" y="2592070"/>
                <a:ext cx="217170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5444490" y="3655695"/>
              <a:ext cx="72390" cy="1035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5444490" y="3655695"/>
                <a:ext cx="7239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5289550" y="3903980"/>
              <a:ext cx="785495" cy="723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5289550" y="3903980"/>
                <a:ext cx="78549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2169160" y="3573145"/>
              <a:ext cx="269240" cy="209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2169160" y="3573145"/>
                <a:ext cx="26924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2200275" y="3645535"/>
              <a:ext cx="268605" cy="26860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2200275" y="3645535"/>
                <a:ext cx="26860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5527675" y="4296410"/>
              <a:ext cx="154940" cy="101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5527675" y="4296410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5516880" y="4337685"/>
              <a:ext cx="154940" cy="1860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5516880" y="4337685"/>
                <a:ext cx="15494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5847715" y="4327525"/>
              <a:ext cx="103505" cy="18542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5847715" y="4327525"/>
                <a:ext cx="10350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6002655" y="4451350"/>
              <a:ext cx="360" cy="6159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6002655" y="4451350"/>
                <a:ext cx="36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6023610" y="4337685"/>
              <a:ext cx="30480" cy="101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6023610" y="4337685"/>
                <a:ext cx="3048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6178550" y="4275455"/>
              <a:ext cx="92710" cy="2171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6178550" y="4275455"/>
                <a:ext cx="9271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6281420" y="4316730"/>
              <a:ext cx="113665" cy="13462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6281420" y="4316730"/>
                <a:ext cx="11366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6447155" y="4399280"/>
              <a:ext cx="20320" cy="933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6447155" y="4399280"/>
                <a:ext cx="2032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6467475" y="4327525"/>
              <a:ext cx="31115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6467475" y="4327525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6591935" y="4399280"/>
              <a:ext cx="71755" cy="1079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6591935" y="4399280"/>
                <a:ext cx="7175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6767195" y="4327525"/>
              <a:ext cx="360" cy="13398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6767195" y="4327525"/>
                <a:ext cx="3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6808470" y="4296410"/>
              <a:ext cx="103505" cy="1860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6808470" y="4296410"/>
                <a:ext cx="10350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953250" y="4234180"/>
              <a:ext cx="82550" cy="26860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6953250" y="4234180"/>
                <a:ext cx="8255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077075" y="4327525"/>
              <a:ext cx="154940" cy="1441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077075" y="4327525"/>
                <a:ext cx="15494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5496560" y="4533900"/>
              <a:ext cx="1797685" cy="825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5496560" y="4533900"/>
                <a:ext cx="179768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5589270" y="4740275"/>
              <a:ext cx="93345" cy="26860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5589270" y="4740275"/>
                <a:ext cx="9334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5682615" y="4802505"/>
              <a:ext cx="133985" cy="19621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5682615" y="480250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5857875" y="4822825"/>
              <a:ext cx="103505" cy="15494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5857875" y="4822825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6075045" y="4761230"/>
              <a:ext cx="165100" cy="2273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6075045" y="4761230"/>
                <a:ext cx="1651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6271260" y="4740275"/>
              <a:ext cx="93345" cy="21717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6271260" y="4740275"/>
                <a:ext cx="9334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395085" y="4791710"/>
              <a:ext cx="144780" cy="17589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395085" y="4791710"/>
                <a:ext cx="14478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6550025" y="4822825"/>
              <a:ext cx="93345" cy="1238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6550025" y="4822825"/>
                <a:ext cx="9334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6767195" y="4853940"/>
              <a:ext cx="62230" cy="101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6767195" y="4853940"/>
                <a:ext cx="6223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891020" y="4771390"/>
              <a:ext cx="52070" cy="1860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891020" y="4771390"/>
                <a:ext cx="5207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6994525" y="4750435"/>
              <a:ext cx="51435" cy="24828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6994525" y="4750435"/>
                <a:ext cx="5143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7087870" y="4709160"/>
              <a:ext cx="82550" cy="3511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7087870" y="4709160"/>
                <a:ext cx="8255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7201535" y="4822825"/>
              <a:ext cx="206375" cy="1860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7201535" y="4822825"/>
                <a:ext cx="20637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5579110" y="991235"/>
              <a:ext cx="217170" cy="27876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5579110" y="991235"/>
                <a:ext cx="21717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5589270" y="867410"/>
              <a:ext cx="134620" cy="40259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5589270" y="867410"/>
                <a:ext cx="134620" cy="402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5878830" y="1001395"/>
              <a:ext cx="10160" cy="14478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5878830" y="1001395"/>
                <a:ext cx="1016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5920105" y="981075"/>
              <a:ext cx="113665" cy="1441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5920105" y="981075"/>
                <a:ext cx="11366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6126480" y="1032510"/>
              <a:ext cx="72390" cy="15494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6126480" y="1032510"/>
                <a:ext cx="7239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6147435" y="867410"/>
              <a:ext cx="196215" cy="29908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6147435" y="867410"/>
                <a:ext cx="196215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6261100" y="1765935"/>
              <a:ext cx="1033145" cy="97091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6261100" y="1765935"/>
                <a:ext cx="1033145" cy="970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7986395" y="2953385"/>
              <a:ext cx="1395095" cy="6223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7986395" y="2953385"/>
                <a:ext cx="139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8213725" y="3253105"/>
              <a:ext cx="1250315" cy="3111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8213725" y="3253105"/>
                <a:ext cx="12503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606155" y="3542030"/>
              <a:ext cx="1622425" cy="6223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606155" y="3542030"/>
                <a:ext cx="16224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748905" y="3831590"/>
              <a:ext cx="1787525" cy="82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748905" y="3831590"/>
                <a:ext cx="1787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697470" y="3635375"/>
              <a:ext cx="51435" cy="29908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697470" y="3635375"/>
                <a:ext cx="51435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7811135" y="3604260"/>
              <a:ext cx="1890395" cy="2889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7811135" y="3604260"/>
                <a:ext cx="189039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7800340" y="1797050"/>
              <a:ext cx="1849755" cy="41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7800340" y="1797050"/>
                <a:ext cx="1849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717790" y="1559560"/>
              <a:ext cx="62230" cy="27876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717790" y="1559560"/>
                <a:ext cx="6223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821295" y="1517650"/>
              <a:ext cx="1983740" cy="361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821295" y="1517650"/>
                <a:ext cx="198374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697470" y="722630"/>
              <a:ext cx="640080" cy="186944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697470" y="722630"/>
                <a:ext cx="640080" cy="186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8027670" y="650240"/>
              <a:ext cx="217170" cy="17589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8027670" y="650240"/>
                <a:ext cx="21717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8203565" y="795020"/>
              <a:ext cx="144780" cy="723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8203565" y="795020"/>
                <a:ext cx="14478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9174480" y="2054860"/>
              <a:ext cx="258445" cy="29972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9174480" y="2054860"/>
                <a:ext cx="25844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9443085" y="2117090"/>
              <a:ext cx="134620" cy="23749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9443085" y="2117090"/>
                <a:ext cx="13462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9670415" y="2158365"/>
              <a:ext cx="10795" cy="15494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9670415" y="2158365"/>
                <a:ext cx="107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9815195" y="2085975"/>
              <a:ext cx="123825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9815195" y="2085975"/>
                <a:ext cx="1238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9980295" y="2013585"/>
              <a:ext cx="134620" cy="27876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9980295" y="2013585"/>
                <a:ext cx="13462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10052685" y="2127250"/>
              <a:ext cx="103505" cy="2063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10052685" y="2127250"/>
                <a:ext cx="10350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10042525" y="2240915"/>
              <a:ext cx="237490" cy="15494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10042525" y="2240915"/>
                <a:ext cx="23749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0207625" y="2096135"/>
              <a:ext cx="52070" cy="24828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0207625" y="2096135"/>
                <a:ext cx="5207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10259695" y="2240915"/>
              <a:ext cx="61595" cy="209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10259695" y="2240915"/>
                <a:ext cx="615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10434955" y="2085975"/>
              <a:ext cx="207010" cy="30988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10434955" y="2085975"/>
                <a:ext cx="20701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10610850" y="2096135"/>
              <a:ext cx="31115" cy="15494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10610850" y="2096135"/>
                <a:ext cx="3111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10631805" y="2054860"/>
              <a:ext cx="196215" cy="17589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10631805" y="2054860"/>
                <a:ext cx="19621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10662285" y="2148205"/>
              <a:ext cx="154940" cy="3048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10662285" y="2148205"/>
                <a:ext cx="15494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10693400" y="2219960"/>
              <a:ext cx="31115" cy="1079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10693400" y="2219960"/>
                <a:ext cx="3111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10734675" y="2106930"/>
              <a:ext cx="41275" cy="27876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10734675" y="2106930"/>
                <a:ext cx="412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10673080" y="2303145"/>
              <a:ext cx="154940" cy="41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10673080" y="2303145"/>
                <a:ext cx="1549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10652125" y="2395855"/>
              <a:ext cx="227330" cy="101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10652125" y="2395855"/>
                <a:ext cx="22733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7748905" y="6207125"/>
              <a:ext cx="2624455" cy="1238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7748905" y="6207125"/>
                <a:ext cx="262445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9102090" y="4048125"/>
              <a:ext cx="186055" cy="38227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9102090" y="4048125"/>
                <a:ext cx="18605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9370695" y="4234180"/>
              <a:ext cx="31115" cy="82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9370695" y="4234180"/>
                <a:ext cx="3111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9422765" y="4110355"/>
              <a:ext cx="2032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9422765" y="411035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9639935" y="4161790"/>
              <a:ext cx="226695" cy="2095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9639935" y="4161790"/>
                <a:ext cx="2266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9732645" y="4213860"/>
              <a:ext cx="113665" cy="1016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9732645" y="4213860"/>
                <a:ext cx="11366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9815195" y="4100195"/>
              <a:ext cx="154940" cy="1860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9815195" y="4100195"/>
                <a:ext cx="15494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10228580" y="4069080"/>
              <a:ext cx="196215" cy="43370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10228580" y="4069080"/>
                <a:ext cx="19621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0466070" y="4306570"/>
              <a:ext cx="20955" cy="6223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0466070" y="4306570"/>
                <a:ext cx="209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10548620" y="4203065"/>
              <a:ext cx="20955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5"/>
            </p:blipFill>
            <p:spPr>
              <a:xfrm>
                <a:off x="10548620" y="420306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10631805" y="4234180"/>
              <a:ext cx="20320" cy="15494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10631805" y="4234180"/>
                <a:ext cx="203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10610850" y="4296410"/>
              <a:ext cx="31115" cy="2032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10610850" y="4296410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10796905" y="4265295"/>
              <a:ext cx="31115" cy="165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10796905" y="4265295"/>
                <a:ext cx="3111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10579735" y="4316730"/>
              <a:ext cx="165735" cy="1079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10579735" y="4316730"/>
                <a:ext cx="1657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8999220" y="3945255"/>
              <a:ext cx="92710" cy="5162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8999220" y="3945255"/>
                <a:ext cx="9271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9154160" y="3872865"/>
              <a:ext cx="1735455" cy="7334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9154160" y="3872865"/>
                <a:ext cx="1735455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8968105" y="4430395"/>
              <a:ext cx="1642745" cy="15494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8968105" y="4430395"/>
                <a:ext cx="1642745" cy="1549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169160" y="2540635"/>
              <a:ext cx="2252980" cy="9271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169160" y="2540635"/>
                <a:ext cx="225298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115695" y="3119120"/>
              <a:ext cx="3048000" cy="514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115695" y="3119120"/>
                <a:ext cx="304800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457315" y="2613025"/>
              <a:ext cx="3533775" cy="5264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457315" y="2613025"/>
                <a:ext cx="3533775" cy="526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8007350" y="1414780"/>
              <a:ext cx="268605" cy="12395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8007350" y="1414780"/>
                <a:ext cx="268605" cy="1239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141335" y="1424940"/>
              <a:ext cx="103505" cy="1346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141335" y="1424940"/>
                <a:ext cx="10350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296275" y="1383665"/>
              <a:ext cx="82550" cy="6223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296275" y="1383665"/>
                <a:ext cx="825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079740" y="929005"/>
              <a:ext cx="206375" cy="2895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079740" y="929005"/>
                <a:ext cx="20637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079740" y="846455"/>
              <a:ext cx="113665" cy="3511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079740" y="846455"/>
                <a:ext cx="11366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8389620" y="939800"/>
              <a:ext cx="31115" cy="1549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8389620" y="939800"/>
                <a:ext cx="3111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8430895" y="908685"/>
              <a:ext cx="154940" cy="1549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8430895" y="908685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813165" y="774065"/>
              <a:ext cx="10160" cy="3308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813165" y="774065"/>
                <a:ext cx="1016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854440" y="939800"/>
              <a:ext cx="92710" cy="304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854440" y="939800"/>
                <a:ext cx="9271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750935" y="1136015"/>
              <a:ext cx="237490" cy="101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750935" y="1136015"/>
                <a:ext cx="23749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9154160" y="877570"/>
              <a:ext cx="41275" cy="1758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9154160" y="877570"/>
                <a:ext cx="4127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9195435" y="826135"/>
              <a:ext cx="113665" cy="2165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9195435" y="826135"/>
                <a:ext cx="11366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215755" y="929005"/>
              <a:ext cx="62230" cy="209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215755" y="929005"/>
                <a:ext cx="6223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9226550" y="1032510"/>
              <a:ext cx="61595" cy="101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9226550" y="1032510"/>
                <a:ext cx="6159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391650" y="867410"/>
              <a:ext cx="113665" cy="514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391650" y="867410"/>
                <a:ext cx="1136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453880" y="753745"/>
              <a:ext cx="20320" cy="39243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453880" y="753745"/>
                <a:ext cx="2032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370695" y="981075"/>
              <a:ext cx="31115" cy="304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370695" y="981075"/>
                <a:ext cx="3111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701530" y="795020"/>
              <a:ext cx="20955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701530" y="79502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9670415" y="949960"/>
              <a:ext cx="31115" cy="1962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9670415" y="949960"/>
                <a:ext cx="311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9866630" y="763905"/>
              <a:ext cx="175895" cy="4445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9866630" y="763905"/>
                <a:ext cx="17589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9773920" y="949960"/>
              <a:ext cx="10160" cy="13398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9773920" y="949960"/>
                <a:ext cx="101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9805035" y="898525"/>
              <a:ext cx="123825" cy="1962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9805035" y="898525"/>
                <a:ext cx="1238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9794875" y="981075"/>
              <a:ext cx="92710" cy="3048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9794875" y="981075"/>
                <a:ext cx="9271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9794875" y="1083945"/>
              <a:ext cx="133985" cy="209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9794875" y="1083945"/>
                <a:ext cx="13398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3181985" y="3531870"/>
              <a:ext cx="2800350" cy="11366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3181985" y="3531870"/>
                <a:ext cx="280035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767195" y="3552825"/>
              <a:ext cx="2531745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767195" y="3552825"/>
                <a:ext cx="253174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6302375" y="4100195"/>
              <a:ext cx="1807845" cy="311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6302375" y="4100195"/>
                <a:ext cx="18078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4628515" y="4502785"/>
              <a:ext cx="5837555" cy="1962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4628515" y="4502785"/>
                <a:ext cx="58375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4607560" y="608965"/>
              <a:ext cx="2696845" cy="444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4607560" y="608965"/>
                <a:ext cx="269684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4628515" y="267970"/>
              <a:ext cx="20955" cy="3308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4628515" y="267970"/>
                <a:ext cx="2095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273290" y="299085"/>
              <a:ext cx="186055" cy="13462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273290" y="299085"/>
                <a:ext cx="18605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5434330" y="722630"/>
              <a:ext cx="31115" cy="2584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5434330" y="722630"/>
                <a:ext cx="3111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5424170" y="557530"/>
              <a:ext cx="20320" cy="4959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5424170" y="557530"/>
                <a:ext cx="20320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5414010" y="196215"/>
              <a:ext cx="165100" cy="206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5414010" y="196215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6674485" y="671195"/>
              <a:ext cx="31115" cy="3098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6674485" y="671195"/>
                <a:ext cx="311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6674485" y="330200"/>
              <a:ext cx="113665" cy="1860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6674485" y="330200"/>
                <a:ext cx="11366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4969510" y="867410"/>
              <a:ext cx="10160" cy="4235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4969510" y="867410"/>
                <a:ext cx="1016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845685" y="918845"/>
              <a:ext cx="113665" cy="13462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845685" y="918845"/>
                <a:ext cx="11366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4969510" y="960120"/>
              <a:ext cx="133985" cy="933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4969510" y="960120"/>
                <a:ext cx="13398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4866005" y="650240"/>
              <a:ext cx="31115" cy="2584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4866005" y="650240"/>
                <a:ext cx="3111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938395" y="629920"/>
              <a:ext cx="17589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938395" y="629920"/>
                <a:ext cx="17589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938395" y="887730"/>
              <a:ext cx="165100" cy="209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938395" y="887730"/>
                <a:ext cx="1651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6096000" y="795020"/>
              <a:ext cx="20320" cy="2686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6096000" y="795020"/>
                <a:ext cx="2032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6147435" y="753745"/>
              <a:ext cx="165100" cy="19621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6147435" y="753745"/>
                <a:ext cx="1651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6106160" y="1042670"/>
              <a:ext cx="216535" cy="209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6106160" y="1042670"/>
                <a:ext cx="2165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6188710" y="1011555"/>
              <a:ext cx="41275" cy="39306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6188710" y="1011555"/>
                <a:ext cx="412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106160" y="1094740"/>
              <a:ext cx="102870" cy="123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6106160" y="1094740"/>
                <a:ext cx="1028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6198870" y="1125220"/>
              <a:ext cx="154940" cy="7239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6198870" y="1125220"/>
                <a:ext cx="15494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6447155" y="1063625"/>
              <a:ext cx="113665" cy="29908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6447155" y="1063625"/>
                <a:ext cx="113665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6508750" y="1249680"/>
              <a:ext cx="31115" cy="1752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6508750" y="1249680"/>
                <a:ext cx="3111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6591935" y="1228725"/>
              <a:ext cx="360" cy="927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6591935" y="1228725"/>
                <a:ext cx="3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6643370" y="1042670"/>
              <a:ext cx="123825" cy="21717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6643370" y="1042670"/>
                <a:ext cx="12382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6674485" y="1187450"/>
              <a:ext cx="154940" cy="3111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6674485" y="1187450"/>
                <a:ext cx="15494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6694805" y="1249680"/>
              <a:ext cx="62230" cy="10287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6694805" y="1249680"/>
                <a:ext cx="6223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746875" y="1321435"/>
              <a:ext cx="51435" cy="1244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746875" y="1321435"/>
                <a:ext cx="5143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6901815" y="1083945"/>
              <a:ext cx="102870" cy="320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6901815" y="1083945"/>
                <a:ext cx="10287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7015480" y="1042670"/>
              <a:ext cx="61595" cy="2374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7015480" y="1042670"/>
                <a:ext cx="6159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7045960" y="1115060"/>
              <a:ext cx="124460" cy="2584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7045960" y="1115060"/>
                <a:ext cx="12446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7035800" y="1238885"/>
              <a:ext cx="217170" cy="16573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7035800" y="1238885"/>
                <a:ext cx="21717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6116320" y="991235"/>
              <a:ext cx="196215" cy="101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6116320" y="991235"/>
                <a:ext cx="1962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6147435" y="505460"/>
              <a:ext cx="123825" cy="1860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6147435" y="505460"/>
                <a:ext cx="12382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6106160" y="505460"/>
              <a:ext cx="165100" cy="2171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6106160" y="505460"/>
                <a:ext cx="16510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6188710" y="154305"/>
              <a:ext cx="217170" cy="1860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6188710" y="154305"/>
                <a:ext cx="21717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8048625" y="278765"/>
              <a:ext cx="133985" cy="32004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8048625" y="278765"/>
                <a:ext cx="13398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996555" y="392430"/>
              <a:ext cx="196850" cy="2032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996555" y="392430"/>
                <a:ext cx="19685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8399780" y="226695"/>
              <a:ext cx="20955" cy="38227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8399780" y="226695"/>
                <a:ext cx="2095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317230" y="237490"/>
              <a:ext cx="103505" cy="11366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317230" y="237490"/>
                <a:ext cx="10350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399780" y="299085"/>
              <a:ext cx="113665" cy="520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399780" y="299085"/>
                <a:ext cx="11366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782050" y="226695"/>
              <a:ext cx="196215" cy="38227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782050" y="226695"/>
                <a:ext cx="19621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9815195" y="237490"/>
              <a:ext cx="196215" cy="288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9815195" y="237490"/>
                <a:ext cx="19621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9846310" y="309245"/>
              <a:ext cx="175895" cy="3111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9846310" y="309245"/>
                <a:ext cx="1758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10393680" y="226695"/>
              <a:ext cx="154940" cy="2584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10393680" y="226695"/>
                <a:ext cx="15494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10683240" y="351155"/>
              <a:ext cx="217170" cy="2032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10683240" y="351155"/>
                <a:ext cx="21717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10828020" y="299085"/>
              <a:ext cx="113665" cy="14478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10828020" y="299085"/>
                <a:ext cx="11366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11085830" y="165100"/>
              <a:ext cx="227330" cy="22733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11085830" y="165100"/>
                <a:ext cx="22733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11179175" y="278765"/>
              <a:ext cx="92710" cy="32004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11179175" y="278765"/>
                <a:ext cx="9271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10352405" y="598805"/>
              <a:ext cx="248285" cy="101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10352405" y="598805"/>
                <a:ext cx="24828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11024235" y="629920"/>
              <a:ext cx="340995" cy="2032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11024235" y="629920"/>
                <a:ext cx="34099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11075670" y="815340"/>
              <a:ext cx="175895" cy="1860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11075670" y="815340"/>
                <a:ext cx="17589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11158220" y="887730"/>
              <a:ext cx="93345" cy="24828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11158220" y="887730"/>
                <a:ext cx="9334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10652125" y="949960"/>
              <a:ext cx="217170" cy="514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10652125" y="949960"/>
                <a:ext cx="21717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10559415" y="877570"/>
              <a:ext cx="206375" cy="21717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10559415" y="877570"/>
                <a:ext cx="20637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10280015" y="846455"/>
              <a:ext cx="154940" cy="22733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10280015" y="846455"/>
                <a:ext cx="15494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11055350" y="1197610"/>
              <a:ext cx="268605" cy="209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11055350" y="1197610"/>
                <a:ext cx="26860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10207625" y="1187450"/>
              <a:ext cx="25844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10207625" y="1187450"/>
                <a:ext cx="25844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10342245" y="1290955"/>
              <a:ext cx="41275" cy="25781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10342245" y="1290955"/>
                <a:ext cx="4127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10177145" y="1332230"/>
              <a:ext cx="247650" cy="288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10177145" y="1332230"/>
                <a:ext cx="2476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1065510" y="1311275"/>
              <a:ext cx="165100" cy="21717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1065510" y="1311275"/>
                <a:ext cx="16510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11085830" y="1383665"/>
              <a:ext cx="196850" cy="1962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11085830" y="1383665"/>
                <a:ext cx="1968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5155565" y="4079240"/>
              <a:ext cx="991870" cy="10350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5155565" y="4079240"/>
                <a:ext cx="99187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1322070" y="5566410"/>
              <a:ext cx="1167765" cy="7239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1322070" y="5566410"/>
                <a:ext cx="116776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3161030" y="5546090"/>
              <a:ext cx="2851785" cy="9271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3161030" y="5546090"/>
                <a:ext cx="285178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6860540" y="5504815"/>
              <a:ext cx="2303780" cy="723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6860540" y="5504815"/>
                <a:ext cx="230378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2107565" y="6124575"/>
              <a:ext cx="3192780" cy="1238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2107565" y="6124575"/>
                <a:ext cx="319278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5723890" y="6103620"/>
              <a:ext cx="1663065" cy="10350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5723890" y="6103620"/>
                <a:ext cx="166306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6488430" y="4885055"/>
              <a:ext cx="144780" cy="21653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6488430" y="4885055"/>
                <a:ext cx="14478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6736080" y="4791710"/>
              <a:ext cx="217170" cy="3111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6736080" y="4791710"/>
                <a:ext cx="21717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6798310" y="4843780"/>
              <a:ext cx="92710" cy="11366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6798310" y="4843780"/>
                <a:ext cx="9271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6829425" y="4885055"/>
              <a:ext cx="51435" cy="9271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6829425" y="4885055"/>
                <a:ext cx="514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6798310" y="4647565"/>
              <a:ext cx="72390" cy="11366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6798310" y="4647565"/>
                <a:ext cx="7239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7004685" y="4926330"/>
              <a:ext cx="31115" cy="311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7004685" y="4926330"/>
                <a:ext cx="311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7201535" y="4843780"/>
              <a:ext cx="102870" cy="21653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7201535" y="4843780"/>
                <a:ext cx="10287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7170420" y="4926330"/>
              <a:ext cx="165100" cy="2032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7170420" y="4926330"/>
                <a:ext cx="16510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7004685" y="4957445"/>
              <a:ext cx="360" cy="3111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7004685" y="4957445"/>
                <a:ext cx="3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8048625" y="4895215"/>
              <a:ext cx="165100" cy="17589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8048625" y="4895215"/>
                <a:ext cx="16510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8348345" y="4771390"/>
              <a:ext cx="10160" cy="165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8348345" y="4771390"/>
                <a:ext cx="101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8409940" y="4874895"/>
              <a:ext cx="20955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3"/>
            </p:blipFill>
            <p:spPr>
              <a:xfrm>
                <a:off x="8409940" y="487489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8513445" y="4750435"/>
              <a:ext cx="62230" cy="16573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8513445" y="4750435"/>
                <a:ext cx="6223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8637270" y="4740275"/>
              <a:ext cx="12382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8637270" y="4740275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8719820" y="4771390"/>
              <a:ext cx="72390" cy="2032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8719820" y="4771390"/>
                <a:ext cx="7239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9577705" y="4874895"/>
              <a:ext cx="175895" cy="25781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9577705" y="4874895"/>
                <a:ext cx="17589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9897745" y="4822825"/>
              <a:ext cx="238125" cy="1079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9897745" y="4822825"/>
                <a:ext cx="23812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9970135" y="4895215"/>
              <a:ext cx="144780" cy="11366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9970135" y="4895215"/>
                <a:ext cx="14478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9608820" y="4822825"/>
              <a:ext cx="527050" cy="30988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9608820" y="4822825"/>
                <a:ext cx="52705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7934960" y="4616450"/>
              <a:ext cx="113665" cy="62992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7934960" y="4616450"/>
                <a:ext cx="113665" cy="629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8121015" y="4565015"/>
              <a:ext cx="795655" cy="6197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8121015" y="4565015"/>
                <a:ext cx="795655" cy="619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7924800" y="5143500"/>
              <a:ext cx="991870" cy="2032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7924800" y="5143500"/>
                <a:ext cx="99187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7345680" y="4771390"/>
              <a:ext cx="154940" cy="101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7345680" y="4771390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7407910" y="4822825"/>
              <a:ext cx="72390" cy="15494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7407910" y="4822825"/>
                <a:ext cx="7239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7439025" y="4606290"/>
              <a:ext cx="20320" cy="10287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7439025" y="4606290"/>
                <a:ext cx="2032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6777355" y="4874895"/>
              <a:ext cx="83185" cy="13398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6777355" y="4874895"/>
                <a:ext cx="831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6798310" y="4585335"/>
              <a:ext cx="144780" cy="1860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6798310" y="4585335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7470140" y="5132705"/>
              <a:ext cx="20320" cy="36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7470140" y="513270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7841615" y="4523740"/>
              <a:ext cx="1033145" cy="60896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7841615" y="4523740"/>
                <a:ext cx="1033145" cy="608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7852410" y="5029835"/>
              <a:ext cx="1353185" cy="46482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7852410" y="5029835"/>
                <a:ext cx="135318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9836150" y="5391150"/>
              <a:ext cx="186055" cy="29972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9836150" y="5391150"/>
                <a:ext cx="18605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10228580" y="5287645"/>
              <a:ext cx="278765" cy="1016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10228580" y="5287645"/>
                <a:ext cx="27876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10311130" y="5360035"/>
              <a:ext cx="113665" cy="17589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2"/>
            </p:blipFill>
            <p:spPr>
              <a:xfrm>
                <a:off x="10311130" y="5360035"/>
                <a:ext cx="11366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3" name="墨迹 132"/>
              <p14:cNvContentPartPr/>
              <p14:nvPr/>
            </p14:nvContentPartPr>
            <p14:xfrm>
              <a:off x="10321290" y="4998720"/>
              <a:ext cx="113665" cy="19621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4"/>
            </p:blipFill>
            <p:spPr>
              <a:xfrm>
                <a:off x="10321290" y="4998720"/>
                <a:ext cx="113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4" name="墨迹 133"/>
              <p14:cNvContentPartPr/>
              <p14:nvPr/>
            </p14:nvContentPartPr>
            <p14:xfrm>
              <a:off x="10414635" y="5039995"/>
              <a:ext cx="9271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6"/>
            </p:blipFill>
            <p:spPr>
              <a:xfrm>
                <a:off x="10414635" y="5039995"/>
                <a:ext cx="927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5" name="墨迹 134"/>
              <p14:cNvContentPartPr/>
              <p14:nvPr/>
            </p14:nvContentPartPr>
            <p14:xfrm>
              <a:off x="9577705" y="4750435"/>
              <a:ext cx="1209040" cy="108458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8"/>
            </p:blipFill>
            <p:spPr>
              <a:xfrm>
                <a:off x="9577705" y="4750435"/>
                <a:ext cx="1209040" cy="1084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6" name="墨迹 135"/>
              <p14:cNvContentPartPr/>
              <p14:nvPr/>
            </p14:nvContentPartPr>
            <p14:xfrm>
              <a:off x="10828020" y="5308600"/>
              <a:ext cx="206375" cy="26860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0"/>
            </p:blipFill>
            <p:spPr>
              <a:xfrm>
                <a:off x="10828020" y="5308600"/>
                <a:ext cx="20637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7" name="墨迹 136"/>
              <p14:cNvContentPartPr/>
              <p14:nvPr/>
            </p14:nvContentPartPr>
            <p14:xfrm>
              <a:off x="11220450" y="5246370"/>
              <a:ext cx="289560" cy="3511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2"/>
            </p:blipFill>
            <p:spPr>
              <a:xfrm>
                <a:off x="11220450" y="5246370"/>
                <a:ext cx="28956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8" name="墨迹 137"/>
              <p14:cNvContentPartPr/>
              <p14:nvPr/>
            </p14:nvContentPartPr>
            <p14:xfrm>
              <a:off x="11623675" y="5039995"/>
              <a:ext cx="144145" cy="15494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4"/>
            </p:blipFill>
            <p:spPr>
              <a:xfrm>
                <a:off x="11623675" y="5039995"/>
                <a:ext cx="144145" cy="1549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790180" y="3986530"/>
              <a:ext cx="154940" cy="2997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790180" y="3986530"/>
                <a:ext cx="15494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089900" y="4089400"/>
              <a:ext cx="123825" cy="1758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089900" y="4089400"/>
                <a:ext cx="12382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337550" y="4255135"/>
              <a:ext cx="10795" cy="311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337550" y="4255135"/>
                <a:ext cx="107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3326765" y="2829560"/>
              <a:ext cx="537210" cy="6223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326765" y="2829560"/>
                <a:ext cx="5372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767195" y="2447290"/>
              <a:ext cx="1725295" cy="4546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767195" y="2447290"/>
                <a:ext cx="172529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647430" y="1136015"/>
              <a:ext cx="20955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647430" y="113601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26135" y="3459480"/>
              <a:ext cx="279400" cy="209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26135" y="3459480"/>
                <a:ext cx="2794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2707005" y="3397885"/>
              <a:ext cx="2313940" cy="82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2707005" y="3397885"/>
                <a:ext cx="23139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8637270" y="2602230"/>
              <a:ext cx="495935" cy="144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8637270" y="2602230"/>
                <a:ext cx="49593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9309100" y="2488565"/>
              <a:ext cx="288925" cy="6223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9309100" y="2488565"/>
                <a:ext cx="2889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9412605" y="2488565"/>
              <a:ext cx="360" cy="6223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9412605" y="2488565"/>
                <a:ext cx="3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9453880" y="2468245"/>
              <a:ext cx="82550" cy="1238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9453880" y="2468245"/>
                <a:ext cx="82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9360535" y="2654300"/>
              <a:ext cx="31115" cy="927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9360535" y="2654300"/>
                <a:ext cx="3111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9360535" y="2581910"/>
              <a:ext cx="207010" cy="1339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9360535" y="2581910"/>
                <a:ext cx="207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9412605" y="2643505"/>
              <a:ext cx="144145" cy="5207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9412605" y="2643505"/>
                <a:ext cx="14414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401810" y="2695575"/>
              <a:ext cx="154940" cy="41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401810" y="2695575"/>
                <a:ext cx="1549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9329420" y="2767965"/>
              <a:ext cx="248285" cy="615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9329420" y="2767965"/>
                <a:ext cx="24828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391650" y="2726055"/>
              <a:ext cx="103505" cy="1549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391650" y="2726055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464040" y="2798445"/>
              <a:ext cx="144780" cy="1136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464040" y="2798445"/>
                <a:ext cx="14478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753600" y="2499360"/>
              <a:ext cx="133985" cy="2165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753600" y="2499360"/>
                <a:ext cx="13398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732645" y="2623185"/>
              <a:ext cx="41275" cy="2273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732645" y="2623185"/>
                <a:ext cx="4127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9887585" y="2509520"/>
              <a:ext cx="123825" cy="3200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9887585" y="2509520"/>
                <a:ext cx="12382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9970135" y="2767965"/>
              <a:ext cx="175895" cy="1752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9970135" y="2767965"/>
                <a:ext cx="17589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10321290" y="2901950"/>
              <a:ext cx="20955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3"/>
            </p:blipFill>
            <p:spPr>
              <a:xfrm>
                <a:off x="10321290" y="290195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5351780" y="3284220"/>
              <a:ext cx="330835" cy="13398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5351780" y="3284220"/>
                <a:ext cx="3308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867410" y="6764655"/>
              <a:ext cx="20955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3"/>
            </p:blipFill>
            <p:spPr>
              <a:xfrm>
                <a:off x="867410" y="676465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5961380" y="3119120"/>
              <a:ext cx="247650" cy="717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5961380" y="3119120"/>
                <a:ext cx="2476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6002655" y="3129280"/>
              <a:ext cx="10160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6002655" y="3129280"/>
                <a:ext cx="101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6054090" y="3108325"/>
              <a:ext cx="20955" cy="933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6054090" y="3108325"/>
                <a:ext cx="209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6096000" y="3088005"/>
              <a:ext cx="61595" cy="15494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6096000" y="3088005"/>
                <a:ext cx="615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5940425" y="3304540"/>
              <a:ext cx="20955" cy="10350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5940425" y="3304540"/>
                <a:ext cx="2095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5951220" y="3211830"/>
              <a:ext cx="320040" cy="14478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5951220" y="3211830"/>
                <a:ext cx="32004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6012815" y="3408045"/>
              <a:ext cx="31115" cy="6223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6012815" y="3408045"/>
                <a:ext cx="311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012815" y="3345815"/>
              <a:ext cx="196215" cy="933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012815" y="3345815"/>
                <a:ext cx="19621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6085205" y="3315335"/>
              <a:ext cx="52070" cy="2374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6085205" y="3315335"/>
                <a:ext cx="5207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6322695" y="3129280"/>
              <a:ext cx="103505" cy="29972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6322695" y="3129280"/>
                <a:ext cx="10350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6374765" y="3345815"/>
              <a:ext cx="20320" cy="10350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6374765" y="3345815"/>
                <a:ext cx="2032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6467475" y="3253105"/>
              <a:ext cx="31115" cy="1549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6467475" y="3253105"/>
                <a:ext cx="3111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6539865" y="3046730"/>
              <a:ext cx="113665" cy="2374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6539865" y="3046730"/>
                <a:ext cx="11366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6550025" y="3211830"/>
              <a:ext cx="186055" cy="5143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6550025" y="3211830"/>
                <a:ext cx="1860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6570980" y="3284220"/>
              <a:ext cx="51435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6570980" y="3284220"/>
                <a:ext cx="5143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6581140" y="3356610"/>
              <a:ext cx="134620" cy="2266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6581140" y="3356610"/>
                <a:ext cx="13462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6808470" y="3562985"/>
              <a:ext cx="20955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3"/>
            </p:blipFill>
            <p:spPr>
              <a:xfrm>
                <a:off x="6808470" y="356298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5134610" y="4647565"/>
              <a:ext cx="2624455" cy="5886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5134610" y="4647565"/>
                <a:ext cx="2624455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647430" y="4327525"/>
              <a:ext cx="196850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647430" y="4327525"/>
                <a:ext cx="196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595995" y="4502785"/>
              <a:ext cx="289560" cy="723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595995" y="4502785"/>
                <a:ext cx="28956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647430" y="4410075"/>
              <a:ext cx="41910" cy="26860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647430" y="4410075"/>
                <a:ext cx="4191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782050" y="4420235"/>
              <a:ext cx="31115" cy="29972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782050" y="4420235"/>
                <a:ext cx="3111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9071610" y="4410075"/>
              <a:ext cx="144145" cy="5143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9071610" y="4410075"/>
                <a:ext cx="14414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9133205" y="4286250"/>
              <a:ext cx="41275" cy="42291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9133205" y="4286250"/>
                <a:ext cx="41275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030335" y="4440555"/>
              <a:ext cx="144145" cy="21717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030335" y="4440555"/>
                <a:ext cx="14414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9144000" y="4544060"/>
              <a:ext cx="123825" cy="41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9144000" y="4544060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9309100" y="4255135"/>
              <a:ext cx="103505" cy="10287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9309100" y="4255135"/>
                <a:ext cx="10350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9267825" y="4420235"/>
              <a:ext cx="51435" cy="27876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9267825" y="4420235"/>
                <a:ext cx="514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319260" y="4389120"/>
              <a:ext cx="207010" cy="3721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319260" y="4389120"/>
                <a:ext cx="20701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9412605" y="4461510"/>
              <a:ext cx="30480" cy="30988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9412605" y="4461510"/>
                <a:ext cx="3048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319260" y="4512945"/>
              <a:ext cx="165100" cy="41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319260" y="451294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319260" y="4595495"/>
              <a:ext cx="196215" cy="311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319260" y="4595495"/>
                <a:ext cx="1962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629140" y="4688840"/>
              <a:ext cx="360" cy="3111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629140" y="4688840"/>
                <a:ext cx="3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9319260" y="4358005"/>
              <a:ext cx="93345" cy="6223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9319260" y="4358005"/>
                <a:ext cx="933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2004060" y="5721350"/>
              <a:ext cx="2014855" cy="10350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2004060" y="5721350"/>
                <a:ext cx="2014855" cy="1035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22630" y="1218565"/>
              <a:ext cx="826770" cy="9271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22630" y="1218565"/>
                <a:ext cx="82677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845685" y="2013585"/>
              <a:ext cx="1911350" cy="622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845685" y="2013585"/>
                <a:ext cx="19113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748905" y="2013585"/>
              <a:ext cx="826770" cy="311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748905" y="2013585"/>
                <a:ext cx="82677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629140" y="2003425"/>
              <a:ext cx="723265" cy="203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629140" y="2003425"/>
                <a:ext cx="72326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301750" y="2426970"/>
              <a:ext cx="1002030" cy="82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301750" y="2426970"/>
                <a:ext cx="100203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3119755" y="2426970"/>
              <a:ext cx="1622425" cy="723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3119755" y="2426970"/>
                <a:ext cx="162242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397750" y="2447290"/>
              <a:ext cx="1652905" cy="520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397750" y="2447290"/>
                <a:ext cx="165290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0383520" y="2488565"/>
              <a:ext cx="723265" cy="311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0383520" y="2488565"/>
                <a:ext cx="7232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208405" y="2943225"/>
              <a:ext cx="403225" cy="514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208405" y="2943225"/>
                <a:ext cx="4032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2675890" y="2901950"/>
              <a:ext cx="1115695" cy="209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2675890" y="2901950"/>
                <a:ext cx="11156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248275" y="2953385"/>
              <a:ext cx="1188085" cy="311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248275" y="2953385"/>
                <a:ext cx="118808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376795" y="2933065"/>
              <a:ext cx="1136650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376795" y="2933065"/>
                <a:ext cx="1136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155565" y="3821430"/>
              <a:ext cx="186055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155565" y="3821430"/>
                <a:ext cx="1860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124450" y="3945255"/>
              <a:ext cx="20955" cy="26860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124450" y="3945255"/>
                <a:ext cx="2095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217160" y="3976370"/>
              <a:ext cx="134620" cy="15494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217160" y="3976370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217160" y="4017645"/>
              <a:ext cx="134620" cy="123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217160" y="4017645"/>
                <a:ext cx="13462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175885" y="4203065"/>
              <a:ext cx="248285" cy="107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175885" y="4203065"/>
                <a:ext cx="24828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630545" y="3821430"/>
              <a:ext cx="10795" cy="3048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630545" y="3821430"/>
                <a:ext cx="1079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620385" y="3955415"/>
              <a:ext cx="31115" cy="2171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620385" y="3955415"/>
                <a:ext cx="3111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826760" y="3769360"/>
              <a:ext cx="155575" cy="4749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826760" y="3769360"/>
                <a:ext cx="15557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713095" y="3934460"/>
              <a:ext cx="41910" cy="1758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713095" y="3934460"/>
                <a:ext cx="4191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775325" y="3903980"/>
              <a:ext cx="103505" cy="206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775325" y="3903980"/>
                <a:ext cx="10350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796280" y="3986530"/>
              <a:ext cx="92710" cy="41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796280" y="3986530"/>
                <a:ext cx="927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785485" y="4079240"/>
              <a:ext cx="124460" cy="209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785485" y="4079240"/>
                <a:ext cx="12446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322695" y="3903980"/>
              <a:ext cx="279400" cy="22733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322695" y="3903980"/>
                <a:ext cx="2794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746875" y="3914140"/>
              <a:ext cx="216535" cy="206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746875" y="3914140"/>
                <a:ext cx="21653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004685" y="3914140"/>
              <a:ext cx="186055" cy="2273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004685" y="3914140"/>
                <a:ext cx="18605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035800" y="3945255"/>
              <a:ext cx="144780" cy="21653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035800" y="3945255"/>
                <a:ext cx="14478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655560" y="3924300"/>
              <a:ext cx="372110" cy="17589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655560" y="3924300"/>
                <a:ext cx="37211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275955" y="3883025"/>
              <a:ext cx="175260" cy="6223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275955" y="3883025"/>
                <a:ext cx="1752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203565" y="4017645"/>
              <a:ext cx="237490" cy="717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203565" y="4017645"/>
                <a:ext cx="2374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348345" y="3749040"/>
              <a:ext cx="20320" cy="55753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348345" y="3749040"/>
                <a:ext cx="20320" cy="557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8162290" y="4048125"/>
              <a:ext cx="186055" cy="22733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8162290" y="4048125"/>
                <a:ext cx="18605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337550" y="4141470"/>
              <a:ext cx="217170" cy="1136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337550" y="4141470"/>
                <a:ext cx="21717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740775" y="3810635"/>
              <a:ext cx="20320" cy="38227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740775" y="3810635"/>
                <a:ext cx="20320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627110" y="3945255"/>
              <a:ext cx="165100" cy="9271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627110" y="3945255"/>
                <a:ext cx="1651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823325" y="3914140"/>
              <a:ext cx="10160" cy="1339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823325" y="3914140"/>
                <a:ext cx="101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627110" y="4141470"/>
              <a:ext cx="227330" cy="10287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627110" y="4141470"/>
                <a:ext cx="22733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9050655" y="3883025"/>
              <a:ext cx="72390" cy="27876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9050655" y="3883025"/>
                <a:ext cx="7239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9040495" y="4006850"/>
              <a:ext cx="133985" cy="1758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9040495" y="4006850"/>
                <a:ext cx="13398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9215755" y="3893185"/>
              <a:ext cx="31115" cy="19621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9215755" y="3893185"/>
                <a:ext cx="311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9267825" y="3841750"/>
              <a:ext cx="133985" cy="2584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9267825" y="3841750"/>
                <a:ext cx="13398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9215755" y="3996690"/>
              <a:ext cx="8318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9215755" y="3996690"/>
                <a:ext cx="8318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9267825" y="4141470"/>
              <a:ext cx="196215" cy="6159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9267825" y="4141470"/>
                <a:ext cx="1962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9608820" y="3841750"/>
              <a:ext cx="61595" cy="33083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9608820" y="3841750"/>
                <a:ext cx="6159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9660255" y="3955415"/>
              <a:ext cx="134620" cy="2584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9660255" y="3955415"/>
                <a:ext cx="13462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9691370" y="4058920"/>
              <a:ext cx="31115" cy="41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9691370" y="4058920"/>
                <a:ext cx="311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9722485" y="4141470"/>
              <a:ext cx="72390" cy="3111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9722485" y="4141470"/>
                <a:ext cx="7239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9856470" y="3810635"/>
              <a:ext cx="103505" cy="22733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9856470" y="3810635"/>
                <a:ext cx="10350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9928860" y="3914140"/>
              <a:ext cx="103505" cy="27876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9928860" y="3914140"/>
                <a:ext cx="10350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9877425" y="4089400"/>
              <a:ext cx="51435" cy="3111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9877425" y="4089400"/>
                <a:ext cx="514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0238740" y="3831590"/>
              <a:ext cx="10795" cy="13398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10238740" y="3831590"/>
                <a:ext cx="107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10218420" y="3780155"/>
              <a:ext cx="247650" cy="123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10218420" y="3780155"/>
                <a:ext cx="2476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10269855" y="3862705"/>
              <a:ext cx="134620" cy="3048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10269855" y="3862705"/>
                <a:ext cx="13462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10249535" y="3924300"/>
              <a:ext cx="185420" cy="311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10249535" y="3924300"/>
                <a:ext cx="1854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10187305" y="3965575"/>
              <a:ext cx="309880" cy="7239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10187305" y="3965575"/>
                <a:ext cx="30988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10197465" y="4058920"/>
              <a:ext cx="20955" cy="165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10197465" y="4058920"/>
                <a:ext cx="2095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10238740" y="4079240"/>
              <a:ext cx="93345" cy="209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10238740" y="4079240"/>
                <a:ext cx="9334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10238740" y="4141470"/>
              <a:ext cx="41275" cy="2032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10238740" y="4141470"/>
                <a:ext cx="412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10218420" y="4224020"/>
              <a:ext cx="31115" cy="2032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10218420" y="4224020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10280015" y="4079240"/>
              <a:ext cx="62230" cy="1860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10280015" y="4079240"/>
                <a:ext cx="6223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10383520" y="4079240"/>
              <a:ext cx="82550" cy="14478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10383520" y="4079240"/>
                <a:ext cx="8255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10404475" y="4172585"/>
              <a:ext cx="102870" cy="1238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10404475" y="4172585"/>
                <a:ext cx="1028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10218420" y="4151630"/>
              <a:ext cx="123825" cy="209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10218420" y="4151630"/>
                <a:ext cx="1238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10807065" y="3862705"/>
              <a:ext cx="41275" cy="38163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10807065" y="3862705"/>
                <a:ext cx="4127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0652125" y="4058920"/>
              <a:ext cx="72390" cy="7239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0652125" y="4058920"/>
                <a:ext cx="723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10920730" y="4079240"/>
              <a:ext cx="144780" cy="933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10920730" y="4079240"/>
                <a:ext cx="14478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9205595" y="4420235"/>
              <a:ext cx="144780" cy="3111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9205595" y="4420235"/>
                <a:ext cx="14478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9215755" y="4523740"/>
              <a:ext cx="10795" cy="6159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9215755" y="4523740"/>
                <a:ext cx="10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9195435" y="4502785"/>
              <a:ext cx="175260" cy="825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9195435" y="4502785"/>
                <a:ext cx="1752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9267825" y="4358005"/>
              <a:ext cx="31115" cy="33083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9267825" y="4358005"/>
                <a:ext cx="311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9185275" y="4565015"/>
              <a:ext cx="92710" cy="825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9185275" y="4565015"/>
                <a:ext cx="9271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9246870" y="4626610"/>
              <a:ext cx="123825" cy="3111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9246870" y="4626610"/>
                <a:ext cx="12382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9340215" y="4378960"/>
              <a:ext cx="154940" cy="27876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9340215" y="4378960"/>
                <a:ext cx="15494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9412605" y="4565015"/>
              <a:ext cx="71755" cy="82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9412605" y="4565015"/>
                <a:ext cx="7175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9257030" y="4667885"/>
              <a:ext cx="217170" cy="5207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9257030" y="4667885"/>
                <a:ext cx="21717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9350375" y="4709160"/>
              <a:ext cx="51435" cy="933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9350375" y="4709160"/>
                <a:ext cx="5143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9401810" y="4761230"/>
              <a:ext cx="31115" cy="101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9401810" y="4761230"/>
                <a:ext cx="311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9226550" y="4791710"/>
              <a:ext cx="288925" cy="723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9226550" y="4791710"/>
                <a:ext cx="28892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9877425" y="4471670"/>
              <a:ext cx="10160" cy="6223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9877425" y="4471670"/>
                <a:ext cx="101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9846310" y="4492625"/>
              <a:ext cx="196215" cy="11366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9846310" y="4492625"/>
                <a:ext cx="19621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9928860" y="4420235"/>
              <a:ext cx="10160" cy="27876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9928860" y="4420235"/>
                <a:ext cx="1016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9825355" y="4565015"/>
              <a:ext cx="154940" cy="11366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9825355" y="4565015"/>
                <a:ext cx="15494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9836150" y="4740275"/>
              <a:ext cx="175260" cy="101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9836150" y="4740275"/>
                <a:ext cx="1752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9836150" y="4709160"/>
              <a:ext cx="165100" cy="1447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9836150" y="4709160"/>
                <a:ext cx="16510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10011410" y="4502785"/>
              <a:ext cx="154940" cy="23749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10011410" y="4502785"/>
                <a:ext cx="15494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9991090" y="4585335"/>
              <a:ext cx="206375" cy="27876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9991090" y="4585335"/>
                <a:ext cx="2063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10001250" y="4730115"/>
              <a:ext cx="289560" cy="2374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10001250" y="4730115"/>
                <a:ext cx="28956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10528300" y="5008880"/>
              <a:ext cx="31115" cy="101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10528300" y="5008880"/>
                <a:ext cx="311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5124450" y="4275455"/>
              <a:ext cx="1870075" cy="82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5124450" y="4275455"/>
                <a:ext cx="1870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249680" y="6837045"/>
              <a:ext cx="20955" cy="6223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249680" y="6837045"/>
                <a:ext cx="209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8286115" y="4492625"/>
              <a:ext cx="165100" cy="27876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8286115" y="4492625"/>
                <a:ext cx="16510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368665" y="4626610"/>
              <a:ext cx="10160" cy="165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8368665" y="4626610"/>
                <a:ext cx="101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8244840" y="4482465"/>
              <a:ext cx="206375" cy="32004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8244840" y="4482465"/>
                <a:ext cx="20637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8575675" y="4554220"/>
              <a:ext cx="61595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8575675" y="4554220"/>
                <a:ext cx="615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8554720" y="4667885"/>
              <a:ext cx="6223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8554720" y="4667885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8554720" y="4719955"/>
              <a:ext cx="62230" cy="3048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8554720" y="4719955"/>
                <a:ext cx="6223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8595995" y="4451350"/>
              <a:ext cx="62230" cy="35115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8595995" y="4451350"/>
                <a:ext cx="6223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8678545" y="4430395"/>
              <a:ext cx="52070" cy="50609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8678545" y="4430395"/>
                <a:ext cx="52070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8730615" y="4554220"/>
              <a:ext cx="61595" cy="1079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8730615" y="4554220"/>
                <a:ext cx="6159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8699500" y="4657725"/>
              <a:ext cx="92710" cy="209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8699500" y="4657725"/>
                <a:ext cx="9271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8719820" y="4730115"/>
              <a:ext cx="134620" cy="3111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8719820" y="4730115"/>
                <a:ext cx="1346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8864600" y="4358005"/>
              <a:ext cx="165735" cy="4445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8864600" y="4358005"/>
                <a:ext cx="16573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8926830" y="4533900"/>
              <a:ext cx="123825" cy="1962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8926830" y="4533900"/>
                <a:ext cx="1238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8895715" y="4647565"/>
              <a:ext cx="103505" cy="165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8895715" y="4647565"/>
                <a:ext cx="10350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8968105" y="4781550"/>
              <a:ext cx="123825" cy="7239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8968105" y="4781550"/>
                <a:ext cx="12382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10466070" y="4874895"/>
              <a:ext cx="41275" cy="3048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10466070" y="4874895"/>
                <a:ext cx="4127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8420735" y="4286250"/>
              <a:ext cx="836295" cy="2032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8420735" y="4286250"/>
                <a:ext cx="83629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0083800" y="4337685"/>
              <a:ext cx="868045" cy="101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0083800" y="4337685"/>
                <a:ext cx="86804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8585835" y="4967605"/>
              <a:ext cx="1550035" cy="6223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8585835" y="4967605"/>
                <a:ext cx="15500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4886960" y="4771390"/>
              <a:ext cx="186055" cy="21717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4886960" y="4771390"/>
                <a:ext cx="18605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5486400" y="4791710"/>
              <a:ext cx="51435" cy="20701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5486400" y="4791710"/>
                <a:ext cx="5143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5899150" y="4802505"/>
              <a:ext cx="196850" cy="19621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5899150" y="4802505"/>
                <a:ext cx="1968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6550025" y="4791710"/>
              <a:ext cx="134620" cy="21717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6550025" y="4791710"/>
                <a:ext cx="13462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6943090" y="4812665"/>
              <a:ext cx="113665" cy="21717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6943090" y="4812665"/>
                <a:ext cx="11366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7449185" y="4843780"/>
              <a:ext cx="206375" cy="27876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7449185" y="4843780"/>
                <a:ext cx="2063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7541895" y="4936490"/>
              <a:ext cx="165735" cy="3111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7541895" y="4936490"/>
                <a:ext cx="1657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8089900" y="4916170"/>
              <a:ext cx="227330" cy="27876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8089900" y="4916170"/>
                <a:ext cx="22733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4783455" y="5153660"/>
              <a:ext cx="3502660" cy="825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4783455" y="5153660"/>
                <a:ext cx="35026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7170420" y="4998720"/>
              <a:ext cx="72390" cy="44386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7170420" y="4998720"/>
                <a:ext cx="72390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7077075" y="5039995"/>
              <a:ext cx="175895" cy="1752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7077075" y="5039995"/>
                <a:ext cx="17589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7252970" y="5143500"/>
              <a:ext cx="123825" cy="2032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7252970" y="5143500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7263130" y="5380990"/>
              <a:ext cx="207010" cy="18542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7263130" y="5380990"/>
                <a:ext cx="20701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7366635" y="5422265"/>
              <a:ext cx="72390" cy="25781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7366635" y="5422265"/>
                <a:ext cx="7239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5878830" y="4761230"/>
              <a:ext cx="258445" cy="26860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5878830" y="4761230"/>
                <a:ext cx="25844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6075045" y="4967605"/>
              <a:ext cx="82550" cy="44386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6075045" y="4967605"/>
                <a:ext cx="82550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6054090" y="5019040"/>
              <a:ext cx="134620" cy="10350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6054090" y="5019040"/>
                <a:ext cx="13462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6178550" y="5039995"/>
              <a:ext cx="82550" cy="9271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6178550" y="5039995"/>
                <a:ext cx="8255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6023610" y="5525135"/>
              <a:ext cx="237490" cy="20701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6023610" y="5525135"/>
                <a:ext cx="23749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7035800" y="4998720"/>
              <a:ext cx="82550" cy="82613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7035800" y="4998720"/>
                <a:ext cx="82550" cy="826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7170420" y="4967605"/>
              <a:ext cx="309880" cy="104330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7170420" y="4967605"/>
                <a:ext cx="309880" cy="1043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6943090" y="5711190"/>
              <a:ext cx="619760" cy="11366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6943090" y="5711190"/>
                <a:ext cx="61976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8678545" y="5060315"/>
              <a:ext cx="196215" cy="3511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8678545" y="5060315"/>
                <a:ext cx="19621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7759065" y="5401310"/>
              <a:ext cx="847090" cy="30988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7759065" y="5401310"/>
                <a:ext cx="84709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7418070" y="4719955"/>
              <a:ext cx="113665" cy="52641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7418070" y="4719955"/>
                <a:ext cx="113665" cy="526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7573010" y="4740275"/>
              <a:ext cx="217170" cy="47498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7573010" y="4740275"/>
                <a:ext cx="217170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7552690" y="5205095"/>
              <a:ext cx="165100" cy="101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7552690" y="5205095"/>
                <a:ext cx="1651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8007350" y="4781550"/>
              <a:ext cx="92710" cy="4959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8007350" y="4781550"/>
                <a:ext cx="92710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8100060" y="4853940"/>
              <a:ext cx="289560" cy="41338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8100060" y="4853940"/>
                <a:ext cx="289560" cy="41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8079740" y="5297805"/>
              <a:ext cx="299085" cy="8318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8079740" y="5297805"/>
                <a:ext cx="29908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5620385" y="567690"/>
              <a:ext cx="31115" cy="33083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5620385" y="567690"/>
                <a:ext cx="311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5651500" y="516255"/>
              <a:ext cx="1054100" cy="2686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5651500" y="516255"/>
                <a:ext cx="105410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5682615" y="836295"/>
              <a:ext cx="898525" cy="5143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5682615" y="836295"/>
                <a:ext cx="8985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7035800" y="557530"/>
              <a:ext cx="62230" cy="30988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7035800" y="557530"/>
                <a:ext cx="6223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7149465" y="536575"/>
              <a:ext cx="661670" cy="33083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7149465" y="536575"/>
                <a:ext cx="66167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7077075" y="877570"/>
              <a:ext cx="661670" cy="3111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7077075" y="877570"/>
                <a:ext cx="66167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8110220" y="547370"/>
              <a:ext cx="31115" cy="32004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8110220" y="547370"/>
                <a:ext cx="3111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8182610" y="526415"/>
              <a:ext cx="785495" cy="3511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8182610" y="526415"/>
                <a:ext cx="78549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8286115" y="846455"/>
              <a:ext cx="558165" cy="3111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8286115" y="846455"/>
                <a:ext cx="5581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9195435" y="681355"/>
              <a:ext cx="20320" cy="2063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9195435" y="681355"/>
                <a:ext cx="2032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9226550" y="577850"/>
              <a:ext cx="598805" cy="34099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9226550" y="577850"/>
                <a:ext cx="59880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9370695" y="918845"/>
              <a:ext cx="382905" cy="3111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9370695" y="918845"/>
                <a:ext cx="38290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6777355" y="722630"/>
              <a:ext cx="154940" cy="26860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6777355" y="722630"/>
                <a:ext cx="15494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7893685" y="753745"/>
              <a:ext cx="92710" cy="27876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7893685" y="753745"/>
                <a:ext cx="9271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8999220" y="815340"/>
              <a:ext cx="165100" cy="3619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8999220" y="815340"/>
                <a:ext cx="1651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6612255" y="763905"/>
              <a:ext cx="20955" cy="15494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6612255" y="763905"/>
                <a:ext cx="209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6591935" y="422910"/>
              <a:ext cx="144145" cy="75438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6591935" y="422910"/>
                <a:ext cx="144145" cy="754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6808470" y="402590"/>
              <a:ext cx="309880" cy="7334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6808470" y="402590"/>
                <a:ext cx="30988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6581140" y="1104900"/>
              <a:ext cx="434340" cy="3111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6581140" y="1104900"/>
                <a:ext cx="43434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6849745" y="247650"/>
              <a:ext cx="154940" cy="34099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6849745" y="247650"/>
                <a:ext cx="15494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6984365" y="144145"/>
              <a:ext cx="165100" cy="22733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6984365" y="144145"/>
                <a:ext cx="1651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7738745" y="671195"/>
              <a:ext cx="92710" cy="43370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7738745" y="671195"/>
                <a:ext cx="92710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7893685" y="598805"/>
              <a:ext cx="268605" cy="4546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7893685" y="598805"/>
                <a:ext cx="26860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7811135" y="1042670"/>
              <a:ext cx="371475" cy="36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7811135" y="1042670"/>
                <a:ext cx="3714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7872730" y="247650"/>
              <a:ext cx="196215" cy="35115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7872730" y="247650"/>
                <a:ext cx="19621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8874760" y="650240"/>
              <a:ext cx="83185" cy="47498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8874760" y="650240"/>
                <a:ext cx="8318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8999220" y="650240"/>
              <a:ext cx="278765" cy="568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8999220" y="650240"/>
                <a:ext cx="27876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8926830" y="1187450"/>
              <a:ext cx="330200" cy="1016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8926830" y="1187450"/>
                <a:ext cx="3302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8131175" y="309245"/>
              <a:ext cx="1054100" cy="35115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8131175" y="309245"/>
                <a:ext cx="105410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7717790" y="1259840"/>
              <a:ext cx="227330" cy="2476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1"/>
            </p:blipFill>
            <p:spPr>
              <a:xfrm>
                <a:off x="7717790" y="1259840"/>
                <a:ext cx="22733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墨迹 171"/>
              <p14:cNvContentPartPr/>
              <p14:nvPr/>
            </p14:nvContentPartPr>
            <p14:xfrm>
              <a:off x="7996555" y="1280160"/>
              <a:ext cx="154940" cy="22733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3"/>
            </p:blipFill>
            <p:spPr>
              <a:xfrm>
                <a:off x="7996555" y="1280160"/>
                <a:ext cx="15494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墨迹 172"/>
              <p14:cNvContentPartPr/>
              <p14:nvPr/>
            </p14:nvContentPartPr>
            <p14:xfrm>
              <a:off x="8223885" y="1280160"/>
              <a:ext cx="165735" cy="21717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5"/>
            </p:blipFill>
            <p:spPr>
              <a:xfrm>
                <a:off x="8223885" y="1280160"/>
                <a:ext cx="16573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墨迹 173"/>
              <p14:cNvContentPartPr/>
              <p14:nvPr/>
            </p14:nvContentPartPr>
            <p14:xfrm>
              <a:off x="7263130" y="536575"/>
              <a:ext cx="144780" cy="74358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7"/>
            </p:blipFill>
            <p:spPr>
              <a:xfrm>
                <a:off x="7263130" y="536575"/>
                <a:ext cx="144780" cy="743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墨迹 174"/>
              <p14:cNvContentPartPr/>
              <p14:nvPr/>
            </p14:nvContentPartPr>
            <p14:xfrm>
              <a:off x="7470140" y="516255"/>
              <a:ext cx="41275" cy="8159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9"/>
            </p:blipFill>
            <p:spPr>
              <a:xfrm>
                <a:off x="7470140" y="516255"/>
                <a:ext cx="412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墨迹 175"/>
              <p14:cNvContentPartPr/>
              <p14:nvPr/>
            </p14:nvContentPartPr>
            <p14:xfrm>
              <a:off x="7221855" y="505460"/>
              <a:ext cx="382270" cy="6921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1"/>
            </p:blipFill>
            <p:spPr>
              <a:xfrm>
                <a:off x="7221855" y="505460"/>
                <a:ext cx="38227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墨迹 176"/>
              <p14:cNvContentPartPr/>
              <p14:nvPr/>
            </p14:nvContentPartPr>
            <p14:xfrm>
              <a:off x="7345680" y="454025"/>
              <a:ext cx="227330" cy="7848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3"/>
            </p:blipFill>
            <p:spPr>
              <a:xfrm>
                <a:off x="7345680" y="454025"/>
                <a:ext cx="227330" cy="784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墨迹 177"/>
              <p14:cNvContentPartPr/>
              <p14:nvPr/>
            </p14:nvContentPartPr>
            <p14:xfrm>
              <a:off x="7986395" y="939800"/>
              <a:ext cx="62230" cy="34036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5"/>
            </p:blipFill>
            <p:spPr>
              <a:xfrm>
                <a:off x="7986395" y="939800"/>
                <a:ext cx="6223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墨迹 178"/>
              <p14:cNvContentPartPr/>
              <p14:nvPr/>
            </p14:nvContentPartPr>
            <p14:xfrm>
              <a:off x="7924800" y="939800"/>
              <a:ext cx="123825" cy="1028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7"/>
            </p:blipFill>
            <p:spPr>
              <a:xfrm>
                <a:off x="7924800" y="939800"/>
                <a:ext cx="12382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墨迹 179"/>
              <p14:cNvContentPartPr/>
              <p14:nvPr/>
            </p14:nvContentPartPr>
            <p14:xfrm>
              <a:off x="8100060" y="1022350"/>
              <a:ext cx="41275" cy="6159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9"/>
            </p:blipFill>
            <p:spPr>
              <a:xfrm>
                <a:off x="8100060" y="1022350"/>
                <a:ext cx="412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墨迹 180"/>
              <p14:cNvContentPartPr/>
              <p14:nvPr/>
            </p14:nvContentPartPr>
            <p14:xfrm>
              <a:off x="7180580" y="422910"/>
              <a:ext cx="619760" cy="7334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1"/>
            </p:blipFill>
            <p:spPr>
              <a:xfrm>
                <a:off x="7180580" y="422910"/>
                <a:ext cx="61976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墨迹 181"/>
              <p14:cNvContentPartPr/>
              <p14:nvPr/>
            </p14:nvContentPartPr>
            <p14:xfrm>
              <a:off x="7273290" y="1032510"/>
              <a:ext cx="72390" cy="53721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3"/>
            </p:blipFill>
            <p:spPr>
              <a:xfrm>
                <a:off x="7273290" y="1032510"/>
                <a:ext cx="72390" cy="537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7315200" y="1311275"/>
              <a:ext cx="330200" cy="13462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7315200" y="1311275"/>
                <a:ext cx="33020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7335520" y="1238885"/>
              <a:ext cx="186055" cy="23749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7335520" y="1238885"/>
                <a:ext cx="18605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6736080" y="2922905"/>
              <a:ext cx="186055" cy="82613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6736080" y="2922905"/>
                <a:ext cx="186055" cy="826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6767195" y="2943225"/>
              <a:ext cx="196215" cy="14478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6767195" y="2943225"/>
                <a:ext cx="19621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6963410" y="3046730"/>
              <a:ext cx="103505" cy="10287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6963410" y="3046730"/>
                <a:ext cx="10350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4989830" y="2354580"/>
              <a:ext cx="3792220" cy="70231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4989830" y="2354580"/>
                <a:ext cx="3792220" cy="702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3161030" y="3459480"/>
              <a:ext cx="1261110" cy="825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3161030" y="3459480"/>
                <a:ext cx="126111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4814570" y="3449320"/>
              <a:ext cx="1301750" cy="9271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4814570" y="3449320"/>
                <a:ext cx="130175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1033145" y="4100195"/>
              <a:ext cx="2552065" cy="825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1033145" y="4100195"/>
                <a:ext cx="2552065" cy="82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748280" y="2003425"/>
              <a:ext cx="2624455" cy="9271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748280" y="2003425"/>
                <a:ext cx="262445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686050" y="1569720"/>
              <a:ext cx="72390" cy="57848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686050" y="1569720"/>
                <a:ext cx="7239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830830" y="1517650"/>
              <a:ext cx="1012190" cy="5784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830830" y="1517650"/>
                <a:ext cx="101219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3853815" y="1538605"/>
              <a:ext cx="1694180" cy="5473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853815" y="1538605"/>
                <a:ext cx="1694180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3832860" y="2757170"/>
              <a:ext cx="1993900" cy="723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3832860" y="2757170"/>
                <a:ext cx="199390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249680" y="2819400"/>
              <a:ext cx="930275" cy="203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249680" y="2819400"/>
                <a:ext cx="9302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870700" y="1146175"/>
              <a:ext cx="981710" cy="3200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870700" y="1146175"/>
                <a:ext cx="98171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180580" y="1848485"/>
              <a:ext cx="320040" cy="412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180580" y="1848485"/>
                <a:ext cx="3200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315200" y="1868805"/>
              <a:ext cx="71755" cy="3930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315200" y="1868805"/>
                <a:ext cx="7175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943090" y="805180"/>
              <a:ext cx="165100" cy="3098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943090" y="805180"/>
                <a:ext cx="16510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180580" y="1022350"/>
              <a:ext cx="20955" cy="1028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180580" y="1022350"/>
                <a:ext cx="2095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676515" y="732790"/>
              <a:ext cx="154940" cy="3511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676515" y="732790"/>
                <a:ext cx="15494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7914005" y="949960"/>
              <a:ext cx="123825" cy="927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7914005" y="949960"/>
                <a:ext cx="12382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7294245" y="381635"/>
              <a:ext cx="144780" cy="27876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7294245" y="381635"/>
                <a:ext cx="14478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490460" y="536575"/>
              <a:ext cx="103505" cy="1860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490460" y="536575"/>
                <a:ext cx="10350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798310" y="1497330"/>
              <a:ext cx="3647440" cy="3511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798310" y="1497330"/>
                <a:ext cx="364744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8689340" y="795020"/>
              <a:ext cx="133985" cy="22733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8689340" y="795020"/>
                <a:ext cx="13398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885555" y="960120"/>
              <a:ext cx="20320" cy="933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885555" y="960120"/>
                <a:ext cx="2032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350375" y="815340"/>
              <a:ext cx="165100" cy="1962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350375" y="815340"/>
                <a:ext cx="1651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546590" y="939800"/>
              <a:ext cx="113665" cy="1136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546590" y="939800"/>
                <a:ext cx="11366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10083800" y="846455"/>
              <a:ext cx="154940" cy="1758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10083800" y="846455"/>
                <a:ext cx="15494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0259695" y="960120"/>
              <a:ext cx="123825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0259695" y="960120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10817225" y="846455"/>
              <a:ext cx="196850" cy="2273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10817225" y="846455"/>
                <a:ext cx="19685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11055350" y="981075"/>
              <a:ext cx="144145" cy="1238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11055350" y="981075"/>
                <a:ext cx="14414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11096625" y="1022350"/>
              <a:ext cx="61595" cy="165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11096625" y="1022350"/>
                <a:ext cx="615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916670" y="443865"/>
              <a:ext cx="1518285" cy="1860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916670" y="443865"/>
                <a:ext cx="151828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10641965" y="185420"/>
              <a:ext cx="82550" cy="403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10641965" y="185420"/>
                <a:ext cx="82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10610850" y="175260"/>
              <a:ext cx="113665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10610850" y="175260"/>
                <a:ext cx="11366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10786745" y="247650"/>
              <a:ext cx="123825" cy="514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10786745" y="247650"/>
                <a:ext cx="1238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955280" y="330200"/>
              <a:ext cx="175895" cy="32004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955280" y="330200"/>
                <a:ext cx="17589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151495" y="516255"/>
              <a:ext cx="155575" cy="10287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151495" y="516255"/>
                <a:ext cx="15557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193405" y="567690"/>
              <a:ext cx="71755" cy="1651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193405" y="567690"/>
                <a:ext cx="7175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777355" y="454025"/>
              <a:ext cx="207010" cy="87820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777355" y="454025"/>
                <a:ext cx="207010" cy="878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129145" y="196215"/>
              <a:ext cx="1322070" cy="11664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129145" y="196215"/>
                <a:ext cx="1322070" cy="1166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6322695" y="2819400"/>
              <a:ext cx="2014855" cy="11366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6322695" y="2819400"/>
                <a:ext cx="201485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244840" y="1311275"/>
              <a:ext cx="537210" cy="1063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244840" y="1311275"/>
                <a:ext cx="537210" cy="1063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503285" y="1332230"/>
              <a:ext cx="227330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503285" y="1332230"/>
                <a:ext cx="22733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782050" y="1435100"/>
              <a:ext cx="103505" cy="5207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782050" y="1435100"/>
                <a:ext cx="10350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637270" y="1962150"/>
              <a:ext cx="41275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637270" y="1962150"/>
                <a:ext cx="41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647430" y="1920875"/>
              <a:ext cx="227330" cy="1962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647430" y="1920875"/>
                <a:ext cx="2273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595995" y="2178685"/>
              <a:ext cx="31115" cy="5207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595995" y="2178685"/>
                <a:ext cx="3111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813165" y="2199640"/>
              <a:ext cx="61595" cy="3111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813165" y="2199640"/>
                <a:ext cx="61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9071610" y="1899920"/>
              <a:ext cx="61595" cy="3619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9071610" y="1899920"/>
                <a:ext cx="6159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9009380" y="1931035"/>
              <a:ext cx="113665" cy="11366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9009380" y="1931035"/>
                <a:ext cx="11366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9133205" y="1951990"/>
              <a:ext cx="123825" cy="82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9133205" y="1951990"/>
                <a:ext cx="123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9360535" y="1931035"/>
              <a:ext cx="207010" cy="2686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9360535" y="1931035"/>
                <a:ext cx="20701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9474200" y="2096135"/>
              <a:ext cx="10160" cy="16573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9474200" y="2096135"/>
                <a:ext cx="101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9526270" y="2106930"/>
              <a:ext cx="165100" cy="514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9526270" y="2106930"/>
                <a:ext cx="16510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9753600" y="1858645"/>
              <a:ext cx="268605" cy="444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9753600" y="1858645"/>
                <a:ext cx="26860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3285490" y="1208405"/>
              <a:ext cx="186055" cy="39243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3285490" y="1208405"/>
                <a:ext cx="18605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3119755" y="3211830"/>
              <a:ext cx="2655570" cy="123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3119755" y="3211830"/>
                <a:ext cx="26555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6064885" y="1301115"/>
              <a:ext cx="557530" cy="137350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6064885" y="1301115"/>
                <a:ext cx="557530" cy="137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6426200" y="1280160"/>
              <a:ext cx="144780" cy="16573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6426200" y="1280160"/>
                <a:ext cx="14478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6622415" y="1332230"/>
              <a:ext cx="72390" cy="7239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6622415" y="1332230"/>
                <a:ext cx="723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3150870" y="3790315"/>
              <a:ext cx="1591310" cy="10287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3150870" y="3790315"/>
                <a:ext cx="159131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1167130" y="6548120"/>
              <a:ext cx="20955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1167130" y="654812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6757035" y="1373505"/>
              <a:ext cx="154940" cy="5162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6757035" y="1373505"/>
                <a:ext cx="15494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498590" y="2013585"/>
              <a:ext cx="123825" cy="21717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498590" y="2013585"/>
                <a:ext cx="12382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6725920" y="2013585"/>
              <a:ext cx="92710" cy="209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6725920" y="2013585"/>
                <a:ext cx="9271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6705600" y="2075815"/>
              <a:ext cx="113030" cy="15494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6705600" y="2075815"/>
                <a:ext cx="11303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922135" y="2044700"/>
              <a:ext cx="93345" cy="209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922135" y="2044700"/>
                <a:ext cx="9334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6953250" y="2085975"/>
              <a:ext cx="41275" cy="19621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6953250" y="2085975"/>
                <a:ext cx="412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7015480" y="2013585"/>
              <a:ext cx="165100" cy="26860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7015480" y="2013585"/>
                <a:ext cx="16510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7738745" y="1548765"/>
              <a:ext cx="175260" cy="3822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7738745" y="1548765"/>
                <a:ext cx="175260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7583805" y="2034540"/>
              <a:ext cx="30480" cy="26860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7583805" y="2034540"/>
                <a:ext cx="3048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7604125" y="2054860"/>
              <a:ext cx="165100" cy="2482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7604125" y="2054860"/>
                <a:ext cx="16510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7882890" y="2034540"/>
              <a:ext cx="93345" cy="3111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7882890" y="2034540"/>
                <a:ext cx="933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841615" y="2075815"/>
              <a:ext cx="62230" cy="247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841615" y="2075815"/>
                <a:ext cx="6223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7986395" y="2085975"/>
              <a:ext cx="154940" cy="2095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7986395" y="2085975"/>
                <a:ext cx="15494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068945" y="2127250"/>
              <a:ext cx="31115" cy="2063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068945" y="2127250"/>
                <a:ext cx="3111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162290" y="2044700"/>
              <a:ext cx="154940" cy="34099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162290" y="2044700"/>
                <a:ext cx="15494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7945120" y="3800475"/>
              <a:ext cx="1611630" cy="7239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7945120" y="3800475"/>
                <a:ext cx="161163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1146810" y="4275455"/>
              <a:ext cx="1993900" cy="6223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1146810" y="4275455"/>
                <a:ext cx="199390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7717790" y="1136015"/>
              <a:ext cx="72390" cy="4235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7717790" y="1136015"/>
                <a:ext cx="7239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790180" y="1115060"/>
              <a:ext cx="206375" cy="47498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790180" y="1115060"/>
                <a:ext cx="20637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717790" y="1487170"/>
              <a:ext cx="278765" cy="3048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717790" y="1487170"/>
                <a:ext cx="27876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7707630" y="1115060"/>
              <a:ext cx="31115" cy="38227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7707630" y="1115060"/>
                <a:ext cx="3111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7790180" y="1136015"/>
              <a:ext cx="227330" cy="29908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7790180" y="1136015"/>
                <a:ext cx="22733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759065" y="1497330"/>
              <a:ext cx="248285" cy="101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759065" y="1497330"/>
                <a:ext cx="24828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841615" y="1115060"/>
              <a:ext cx="868045" cy="2895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841615" y="1115060"/>
                <a:ext cx="86804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831455" y="1156335"/>
              <a:ext cx="919480" cy="2374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831455" y="1156335"/>
                <a:ext cx="91948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7841615" y="1022350"/>
              <a:ext cx="889000" cy="340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7841615" y="1022350"/>
                <a:ext cx="88900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010785" y="4265295"/>
              <a:ext cx="1570355" cy="41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010785" y="4265295"/>
                <a:ext cx="15703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7366635" y="1249680"/>
              <a:ext cx="217170" cy="3048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7366635" y="1249680"/>
                <a:ext cx="21717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7294245" y="1166495"/>
              <a:ext cx="154940" cy="15494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7294245" y="1166495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7004685" y="1238885"/>
              <a:ext cx="671830" cy="933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7004685" y="1238885"/>
                <a:ext cx="67183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9991090" y="4358005"/>
              <a:ext cx="960755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9991090" y="4358005"/>
                <a:ext cx="960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2438400" y="4761230"/>
              <a:ext cx="1270635" cy="2032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2438400" y="4761230"/>
                <a:ext cx="127063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6953250" y="1187450"/>
              <a:ext cx="72390" cy="4546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6953250" y="1187450"/>
                <a:ext cx="72390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6911975" y="1218565"/>
              <a:ext cx="113665" cy="10287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6911975" y="1218565"/>
                <a:ext cx="11366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7035800" y="1249680"/>
              <a:ext cx="31115" cy="5143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7035800" y="1249680"/>
                <a:ext cx="311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7087870" y="1466215"/>
              <a:ext cx="41275" cy="1962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7087870" y="1466215"/>
                <a:ext cx="412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7035800" y="1435100"/>
              <a:ext cx="175895" cy="3308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7035800" y="1435100"/>
                <a:ext cx="17589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7252970" y="1652270"/>
              <a:ext cx="10160" cy="9271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7252970" y="1652270"/>
                <a:ext cx="101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4081145" y="4699000"/>
              <a:ext cx="4060190" cy="6921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4081145" y="4699000"/>
                <a:ext cx="406019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7035800" y="1011555"/>
              <a:ext cx="630555" cy="29972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7035800" y="1011555"/>
                <a:ext cx="63055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1725295" y="5297805"/>
              <a:ext cx="3585210" cy="5480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1725295" y="5297805"/>
                <a:ext cx="3585210" cy="548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5630545" y="5690870"/>
              <a:ext cx="3833495" cy="15494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5630545" y="5690870"/>
                <a:ext cx="38334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9474200" y="5732145"/>
              <a:ext cx="268605" cy="32004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9474200" y="5732145"/>
                <a:ext cx="26860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9753600" y="5783580"/>
              <a:ext cx="185420" cy="2476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9753600" y="5783580"/>
                <a:ext cx="18542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9980295" y="5835015"/>
              <a:ext cx="31115" cy="19621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9980295" y="5835015"/>
                <a:ext cx="311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10063480" y="5793740"/>
              <a:ext cx="154940" cy="30988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10063480" y="5793740"/>
                <a:ext cx="15494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7386955" y="1889760"/>
              <a:ext cx="1022985" cy="67119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7386955" y="1889760"/>
                <a:ext cx="1022985" cy="671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10703560" y="5793740"/>
              <a:ext cx="744220" cy="41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10703560" y="5793740"/>
                <a:ext cx="74422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7914005" y="2509520"/>
              <a:ext cx="31115" cy="88836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7914005" y="2509520"/>
                <a:ext cx="31115" cy="888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7800340" y="3180715"/>
              <a:ext cx="207010" cy="21717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7800340" y="3180715"/>
                <a:ext cx="20701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7748905" y="2499360"/>
              <a:ext cx="144780" cy="18542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7748905" y="2499360"/>
                <a:ext cx="14478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7924800" y="2560955"/>
              <a:ext cx="216535" cy="7239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7924800" y="2560955"/>
                <a:ext cx="21653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911350" y="6083300"/>
              <a:ext cx="2499995" cy="9271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911350" y="6083300"/>
                <a:ext cx="249999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7841615" y="340360"/>
              <a:ext cx="134620" cy="568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7841615" y="340360"/>
                <a:ext cx="13462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7418070" y="267970"/>
              <a:ext cx="351155" cy="412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7418070" y="267970"/>
                <a:ext cx="3511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7335520" y="206375"/>
              <a:ext cx="206375" cy="1752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7335520" y="206375"/>
                <a:ext cx="206375" cy="1752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460750" y="1166495"/>
              <a:ext cx="1632585" cy="723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460750" y="1166495"/>
                <a:ext cx="163258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363345" y="2023745"/>
              <a:ext cx="805815" cy="8318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363345" y="2023745"/>
                <a:ext cx="80581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944495" y="2085975"/>
              <a:ext cx="733425" cy="10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944495" y="2085975"/>
                <a:ext cx="73342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050030" y="2054860"/>
              <a:ext cx="743585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050030" y="2054860"/>
                <a:ext cx="74358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217160" y="2096135"/>
              <a:ext cx="2655570" cy="520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217160" y="2096135"/>
                <a:ext cx="265557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348345" y="2054860"/>
              <a:ext cx="2489835" cy="311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348345" y="2054860"/>
                <a:ext cx="24898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156970" y="6599555"/>
              <a:ext cx="2032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156970" y="659955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64540" y="2499360"/>
              <a:ext cx="1270635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64540" y="2499360"/>
                <a:ext cx="127063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2366010" y="1197610"/>
              <a:ext cx="2032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2366010" y="119761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2458720" y="2168525"/>
              <a:ext cx="20955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2458720" y="216852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248275" y="1507490"/>
              <a:ext cx="52070" cy="6711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248275" y="1507490"/>
                <a:ext cx="52070" cy="671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5341620" y="1456055"/>
              <a:ext cx="1363980" cy="7537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5341620" y="1456055"/>
                <a:ext cx="1363980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911975" y="1507490"/>
              <a:ext cx="1209040" cy="6819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911975" y="1507490"/>
                <a:ext cx="1209040" cy="6819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7625080" y="877570"/>
              <a:ext cx="216535" cy="288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7625080" y="877570"/>
                <a:ext cx="21653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614285" y="795020"/>
              <a:ext cx="124460" cy="32004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614285" y="795020"/>
                <a:ext cx="12446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914005" y="908685"/>
              <a:ext cx="10795" cy="1549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914005" y="908685"/>
                <a:ext cx="107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945120" y="887730"/>
              <a:ext cx="144780" cy="1549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945120" y="887730"/>
                <a:ext cx="1447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193405" y="949960"/>
              <a:ext cx="133985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193405" y="949960"/>
                <a:ext cx="13398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244840" y="795020"/>
              <a:ext cx="133985" cy="34099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244840" y="795020"/>
                <a:ext cx="13398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606155" y="970280"/>
              <a:ext cx="196850" cy="209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606155" y="970280"/>
                <a:ext cx="19685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926830" y="722630"/>
              <a:ext cx="186055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926830" y="722630"/>
                <a:ext cx="18605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9071610" y="836295"/>
              <a:ext cx="123825" cy="311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9071610" y="836295"/>
                <a:ext cx="12382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9040495" y="898525"/>
              <a:ext cx="51435" cy="247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9040495" y="898525"/>
                <a:ext cx="5143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9464040" y="815340"/>
              <a:ext cx="247650" cy="26860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9464040" y="815340"/>
                <a:ext cx="24765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9753600" y="1032510"/>
              <a:ext cx="41275" cy="82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9753600" y="1032510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9846310" y="908685"/>
              <a:ext cx="2032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9"/>
            </p:blipFill>
            <p:spPr>
              <a:xfrm>
                <a:off x="9846310" y="90868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9309100" y="702310"/>
              <a:ext cx="92710" cy="4229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9309100" y="702310"/>
                <a:ext cx="9271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9484360" y="691515"/>
              <a:ext cx="495935" cy="49593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9484360" y="691515"/>
                <a:ext cx="495935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9370695" y="1166495"/>
              <a:ext cx="527050" cy="419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9370695" y="1166495"/>
                <a:ext cx="52705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10177145" y="650240"/>
              <a:ext cx="102870" cy="54737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10177145" y="650240"/>
                <a:ext cx="102870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10114915" y="650240"/>
              <a:ext cx="144780" cy="1758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10114915" y="650240"/>
                <a:ext cx="14478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10218420" y="702310"/>
              <a:ext cx="154940" cy="6159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10218420" y="702310"/>
                <a:ext cx="15494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8368665" y="1301115"/>
              <a:ext cx="207010" cy="26860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8368665" y="1301115"/>
                <a:ext cx="20701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8616950" y="1352550"/>
              <a:ext cx="175260" cy="21717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8616950" y="1352550"/>
                <a:ext cx="17526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8895715" y="1352550"/>
              <a:ext cx="154940" cy="2374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8895715" y="1352550"/>
                <a:ext cx="15494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8286115" y="1332230"/>
              <a:ext cx="72390" cy="330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8286115" y="1332230"/>
                <a:ext cx="723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8378825" y="1228725"/>
              <a:ext cx="692785" cy="4546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8378825" y="1228725"/>
                <a:ext cx="69278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8337550" y="1621155"/>
              <a:ext cx="692785" cy="514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8337550" y="1621155"/>
                <a:ext cx="69278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8058785" y="2385695"/>
              <a:ext cx="31115" cy="723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8058785" y="2385695"/>
                <a:ext cx="3111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7924800" y="2303145"/>
              <a:ext cx="226695" cy="30988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7924800" y="2303145"/>
                <a:ext cx="22669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8265160" y="2529840"/>
              <a:ext cx="20955" cy="10350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8265160" y="2529840"/>
                <a:ext cx="2095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8317230" y="2437130"/>
              <a:ext cx="2032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19"/>
            </p:blipFill>
            <p:spPr>
              <a:xfrm>
                <a:off x="8317230" y="243713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8234680" y="2303145"/>
              <a:ext cx="371475" cy="412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8234680" y="2303145"/>
                <a:ext cx="3714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8378825" y="2240915"/>
              <a:ext cx="175895" cy="44386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8378825" y="2240915"/>
                <a:ext cx="17589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8255000" y="1703705"/>
              <a:ext cx="227330" cy="5162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8255000" y="1703705"/>
                <a:ext cx="22733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286115" y="1693545"/>
              <a:ext cx="134620" cy="15494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286115" y="1693545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492490" y="1755775"/>
              <a:ext cx="62230" cy="717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492490" y="1755775"/>
                <a:ext cx="6223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9267825" y="1414780"/>
              <a:ext cx="123825" cy="2032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9267825" y="1414780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9298940" y="1528445"/>
              <a:ext cx="123825" cy="101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9298940" y="1528445"/>
                <a:ext cx="12382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9608820" y="1342390"/>
              <a:ext cx="175260" cy="2584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9608820" y="1342390"/>
                <a:ext cx="17526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9877425" y="1517650"/>
              <a:ext cx="20320" cy="6223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9877425" y="1517650"/>
                <a:ext cx="203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9897745" y="1414780"/>
              <a:ext cx="31115" cy="2032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9897745" y="1414780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10063480" y="1435100"/>
              <a:ext cx="61595" cy="82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10063480" y="1435100"/>
                <a:ext cx="6159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10073640" y="1404620"/>
              <a:ext cx="72390" cy="13398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10073640" y="1404620"/>
                <a:ext cx="723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10022205" y="1445895"/>
              <a:ext cx="175260" cy="101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10022205" y="1445895"/>
                <a:ext cx="1752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10342245" y="1321435"/>
              <a:ext cx="165100" cy="209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10342245" y="1321435"/>
                <a:ext cx="1651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10383520" y="1373505"/>
              <a:ext cx="51435" cy="26860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10383520" y="1373505"/>
                <a:ext cx="5143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10146030" y="1393825"/>
              <a:ext cx="51435" cy="5207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10146030" y="1393825"/>
                <a:ext cx="5143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9515475" y="1652270"/>
              <a:ext cx="268605" cy="41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9515475" y="1652270"/>
                <a:ext cx="26860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7945120" y="2251075"/>
              <a:ext cx="144780" cy="41338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7945120" y="2251075"/>
                <a:ext cx="144780" cy="41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8110220" y="2209800"/>
              <a:ext cx="465455" cy="41338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8110220" y="2209800"/>
                <a:ext cx="465455" cy="41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8068945" y="2633345"/>
              <a:ext cx="434340" cy="4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8068945" y="2633345"/>
                <a:ext cx="4343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618980" y="1259840"/>
              <a:ext cx="289560" cy="47498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618980" y="1259840"/>
                <a:ext cx="289560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526270" y="1290955"/>
              <a:ext cx="371475" cy="412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526270" y="1290955"/>
                <a:ext cx="3714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9040495" y="2458085"/>
              <a:ext cx="360" cy="3048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9040495" y="2458085"/>
                <a:ext cx="36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9009380" y="2540635"/>
              <a:ext cx="92710" cy="123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9009380" y="2540635"/>
                <a:ext cx="9271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9123045" y="2333625"/>
              <a:ext cx="92710" cy="1860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9123045" y="2333625"/>
                <a:ext cx="9271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9174480" y="2395855"/>
              <a:ext cx="134620" cy="9271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9174480" y="2395855"/>
                <a:ext cx="13462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9102090" y="2509520"/>
              <a:ext cx="124460" cy="15494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9102090" y="2509520"/>
                <a:ext cx="1244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9185275" y="2602230"/>
              <a:ext cx="133985" cy="123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9185275" y="2602230"/>
                <a:ext cx="13398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9526270" y="2499360"/>
              <a:ext cx="165100" cy="7239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9526270" y="2499360"/>
                <a:ext cx="16510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9495155" y="2374900"/>
              <a:ext cx="165100" cy="3098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9495155" y="2374900"/>
                <a:ext cx="16510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9567545" y="2581910"/>
              <a:ext cx="165100" cy="15494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9567545" y="2581910"/>
                <a:ext cx="16510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9825355" y="2406015"/>
              <a:ext cx="154940" cy="2374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9825355" y="2406015"/>
                <a:ext cx="15494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9908540" y="2581910"/>
              <a:ext cx="20320" cy="13398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9908540" y="2581910"/>
                <a:ext cx="203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10032365" y="2416810"/>
              <a:ext cx="165100" cy="5143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10032365" y="2416810"/>
                <a:ext cx="16510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10022205" y="2344420"/>
              <a:ext cx="144145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10022205" y="2344420"/>
                <a:ext cx="14414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10032365" y="2509520"/>
              <a:ext cx="165100" cy="206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10032365" y="2509520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10073640" y="2571750"/>
              <a:ext cx="103505" cy="412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10073640" y="2571750"/>
                <a:ext cx="10350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10083800" y="2633345"/>
              <a:ext cx="62230" cy="209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10083800" y="2633345"/>
                <a:ext cx="6223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10073640" y="2684780"/>
              <a:ext cx="92710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10073640" y="2684780"/>
                <a:ext cx="927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9980295" y="2747010"/>
              <a:ext cx="310515" cy="209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9980295" y="2747010"/>
                <a:ext cx="3105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0518140" y="2416810"/>
              <a:ext cx="102870" cy="2063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0518140" y="2416810"/>
                <a:ext cx="10287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10518140" y="2736850"/>
              <a:ext cx="30480" cy="514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10518140" y="2736850"/>
                <a:ext cx="3048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8864600" y="2261870"/>
              <a:ext cx="123825" cy="6191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8864600" y="2261870"/>
                <a:ext cx="12382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9050655" y="2251075"/>
              <a:ext cx="1766570" cy="6407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9050655" y="2251075"/>
                <a:ext cx="1766570" cy="640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8926830" y="2819400"/>
              <a:ext cx="1921510" cy="1752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8926830" y="2819400"/>
                <a:ext cx="192151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9144000" y="2158365"/>
              <a:ext cx="929640" cy="62992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9144000" y="2158365"/>
                <a:ext cx="929640" cy="629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1642745" y="3335655"/>
              <a:ext cx="5351780" cy="4648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1642745" y="3335655"/>
                <a:ext cx="5351780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5837555" y="5153660"/>
              <a:ext cx="1094740" cy="330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5837555" y="5153660"/>
                <a:ext cx="10947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6757035" y="5143500"/>
              <a:ext cx="2613660" cy="38163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6757035" y="5143500"/>
                <a:ext cx="2613660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6891020" y="4874895"/>
              <a:ext cx="52070" cy="27876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6891020" y="4874895"/>
                <a:ext cx="5207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6932295" y="4885055"/>
              <a:ext cx="124460" cy="247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6932295" y="4885055"/>
                <a:ext cx="12446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7139305" y="4853940"/>
              <a:ext cx="92710" cy="41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7139305" y="4853940"/>
                <a:ext cx="927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7108190" y="4926330"/>
              <a:ext cx="93345" cy="14478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7108190" y="4926330"/>
                <a:ext cx="9334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7252970" y="4916170"/>
              <a:ext cx="92710" cy="101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7252970" y="4916170"/>
                <a:ext cx="9271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7252970" y="4936490"/>
              <a:ext cx="41275" cy="15494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7252970" y="4936490"/>
                <a:ext cx="4127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7315200" y="4874895"/>
              <a:ext cx="123825" cy="2476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5"/>
            </p:blipFill>
            <p:spPr>
              <a:xfrm>
                <a:off x="7315200" y="4874895"/>
                <a:ext cx="1238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0" name="墨迹 99"/>
              <p14:cNvContentPartPr/>
              <p14:nvPr/>
            </p14:nvContentPartPr>
            <p14:xfrm>
              <a:off x="6849745" y="5597525"/>
              <a:ext cx="72390" cy="3511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7"/>
            </p:blipFill>
            <p:spPr>
              <a:xfrm>
                <a:off x="6849745" y="5597525"/>
                <a:ext cx="7239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6736080" y="6165850"/>
              <a:ext cx="196215" cy="340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6736080" y="6165850"/>
                <a:ext cx="196215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6922135" y="5845810"/>
              <a:ext cx="650875" cy="2032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6922135" y="5845810"/>
                <a:ext cx="6508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7614285" y="5432425"/>
              <a:ext cx="31115" cy="47498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7614285" y="5432425"/>
                <a:ext cx="3111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4" name="墨迹 103"/>
              <p14:cNvContentPartPr/>
              <p14:nvPr/>
            </p14:nvContentPartPr>
            <p14:xfrm>
              <a:off x="7748905" y="4988560"/>
              <a:ext cx="133985" cy="18542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5"/>
            </p:blipFill>
            <p:spPr>
              <a:xfrm>
                <a:off x="7748905" y="4988560"/>
                <a:ext cx="13398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5" name="墨迹 104"/>
              <p14:cNvContentPartPr/>
              <p14:nvPr/>
            </p14:nvContentPartPr>
            <p14:xfrm>
              <a:off x="7986395" y="5101590"/>
              <a:ext cx="20955" cy="10350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82"/>
            </p:blipFill>
            <p:spPr>
              <a:xfrm>
                <a:off x="7986395" y="5101590"/>
                <a:ext cx="2095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6167755" y="4843780"/>
              <a:ext cx="196850" cy="330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6167755" y="4843780"/>
                <a:ext cx="196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6405880" y="5050155"/>
              <a:ext cx="10160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6405880" y="5050155"/>
                <a:ext cx="101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6126480" y="5669915"/>
              <a:ext cx="620395" cy="19621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6126480" y="5669915"/>
                <a:ext cx="6203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6436360" y="5607685"/>
              <a:ext cx="217170" cy="1079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6436360" y="5607685"/>
                <a:ext cx="21717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6405880" y="5535930"/>
              <a:ext cx="165100" cy="15494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6405880" y="5535930"/>
                <a:ext cx="16510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6126480" y="5267325"/>
              <a:ext cx="72390" cy="48514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6126480" y="5267325"/>
                <a:ext cx="72390" cy="485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2" name="墨迹 111"/>
              <p14:cNvContentPartPr/>
              <p14:nvPr/>
            </p14:nvContentPartPr>
            <p14:xfrm>
              <a:off x="6488430" y="5803900"/>
              <a:ext cx="361315" cy="3111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0"/>
            </p:blipFill>
            <p:spPr>
              <a:xfrm>
                <a:off x="6488430" y="5803900"/>
                <a:ext cx="3613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3" name="墨迹 112"/>
              <p14:cNvContentPartPr/>
              <p14:nvPr/>
            </p14:nvContentPartPr>
            <p14:xfrm>
              <a:off x="6054090" y="5969635"/>
              <a:ext cx="154940" cy="3714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2"/>
            </p:blipFill>
            <p:spPr>
              <a:xfrm>
                <a:off x="6054090" y="5969635"/>
                <a:ext cx="15494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4" name="墨迹 113"/>
              <p14:cNvContentPartPr/>
              <p14:nvPr/>
            </p14:nvContentPartPr>
            <p14:xfrm>
              <a:off x="6292215" y="5958840"/>
              <a:ext cx="41275" cy="13462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4"/>
            </p:blipFill>
            <p:spPr>
              <a:xfrm>
                <a:off x="6292215" y="5958840"/>
                <a:ext cx="4127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5961380" y="4699000"/>
              <a:ext cx="227330" cy="1797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5961380" y="4699000"/>
                <a:ext cx="227330" cy="179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6157595" y="4699000"/>
              <a:ext cx="372110" cy="194183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6157595" y="4699000"/>
                <a:ext cx="372110" cy="1941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6002655" y="6330950"/>
              <a:ext cx="527050" cy="3111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6002655" y="6330950"/>
                <a:ext cx="52705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8823325" y="4100195"/>
              <a:ext cx="360" cy="27876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8823325" y="4100195"/>
                <a:ext cx="36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8833485" y="4048125"/>
              <a:ext cx="340995" cy="35115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8833485" y="4048125"/>
                <a:ext cx="34099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8905875" y="4192905"/>
              <a:ext cx="31115" cy="11366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8905875" y="4192905"/>
                <a:ext cx="3111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8936990" y="4182745"/>
              <a:ext cx="103505" cy="82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8936990" y="4182745"/>
                <a:ext cx="10350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8926830" y="4275455"/>
              <a:ext cx="92710" cy="1079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8926830" y="4275455"/>
                <a:ext cx="9271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8926830" y="4358005"/>
              <a:ext cx="123825" cy="1079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8926830" y="4358005"/>
                <a:ext cx="12382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9319260" y="4110355"/>
              <a:ext cx="20955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1"/>
            </p:blipFill>
            <p:spPr>
              <a:xfrm>
                <a:off x="9319260" y="411035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9277985" y="4234180"/>
              <a:ext cx="20955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1"/>
            </p:blipFill>
            <p:spPr>
              <a:xfrm>
                <a:off x="9277985" y="423418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9267825" y="4306570"/>
              <a:ext cx="41275" cy="5143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9267825" y="4306570"/>
                <a:ext cx="412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9412605" y="4017645"/>
              <a:ext cx="133985" cy="9271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9412605" y="4017645"/>
                <a:ext cx="13398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9401810" y="4161790"/>
              <a:ext cx="62230" cy="6223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9401810" y="4161790"/>
                <a:ext cx="6223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9505315" y="4141470"/>
              <a:ext cx="62230" cy="2032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9505315" y="4141470"/>
                <a:ext cx="622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9370695" y="4182745"/>
              <a:ext cx="248285" cy="2374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9370695" y="4182745"/>
                <a:ext cx="24828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9267825" y="4337685"/>
              <a:ext cx="82550" cy="7239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9267825" y="4337685"/>
                <a:ext cx="8255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9670415" y="4224020"/>
              <a:ext cx="20955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1"/>
            </p:blipFill>
            <p:spPr>
              <a:xfrm>
                <a:off x="9670415" y="422402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9670415" y="4316730"/>
              <a:ext cx="20955" cy="3111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9670415" y="4316730"/>
                <a:ext cx="209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10022205" y="4027805"/>
              <a:ext cx="30480" cy="27876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10022205" y="4027805"/>
                <a:ext cx="3048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10022205" y="4069080"/>
              <a:ext cx="216535" cy="2063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10022205" y="4069080"/>
                <a:ext cx="21653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9970135" y="4327525"/>
              <a:ext cx="62230" cy="11303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9970135" y="4327525"/>
                <a:ext cx="62230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10156190" y="4399280"/>
              <a:ext cx="123825" cy="6223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10156190" y="4399280"/>
                <a:ext cx="1238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0352405" y="4048125"/>
              <a:ext cx="196215" cy="30988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0352405" y="4048125"/>
                <a:ext cx="1962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0424795" y="4265295"/>
              <a:ext cx="20955" cy="19621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0424795" y="4265295"/>
                <a:ext cx="209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0559415" y="4182745"/>
              <a:ext cx="10160" cy="1651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0559415" y="4182745"/>
                <a:ext cx="101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0600690" y="3986530"/>
              <a:ext cx="175260" cy="29972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0600690" y="3986530"/>
                <a:ext cx="17526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10641965" y="4192905"/>
              <a:ext cx="133985" cy="5143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10641965" y="4192905"/>
                <a:ext cx="13398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10610850" y="4265295"/>
              <a:ext cx="72390" cy="7239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10610850" y="4265295"/>
                <a:ext cx="723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10600690" y="4327525"/>
              <a:ext cx="92710" cy="1752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10600690" y="4327525"/>
                <a:ext cx="9271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10828020" y="4120515"/>
              <a:ext cx="186055" cy="3822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10828020" y="4120515"/>
                <a:ext cx="18605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11003280" y="4100195"/>
              <a:ext cx="113665" cy="2063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11003280" y="4100195"/>
                <a:ext cx="11366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10982960" y="4192905"/>
              <a:ext cx="186055" cy="2895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10982960" y="4192905"/>
                <a:ext cx="18605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11003280" y="4368800"/>
              <a:ext cx="217170" cy="21653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11003280" y="4368800"/>
                <a:ext cx="21717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9567545" y="4730115"/>
              <a:ext cx="196215" cy="6159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9567545" y="4730115"/>
                <a:ext cx="1962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9660255" y="4626610"/>
              <a:ext cx="62230" cy="403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9660255" y="4626610"/>
                <a:ext cx="6223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9526270" y="4740275"/>
              <a:ext cx="185420" cy="24828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9526270" y="4740275"/>
                <a:ext cx="18542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9639935" y="4895215"/>
              <a:ext cx="154940" cy="7239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9639935" y="4895215"/>
                <a:ext cx="15494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9856470" y="4595495"/>
              <a:ext cx="113665" cy="1244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9856470" y="4595495"/>
                <a:ext cx="1136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9784080" y="4812665"/>
              <a:ext cx="62230" cy="21717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9784080" y="4812665"/>
                <a:ext cx="6223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9856470" y="4750435"/>
              <a:ext cx="165735" cy="42354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9856470" y="4750435"/>
                <a:ext cx="16573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9908540" y="4822825"/>
              <a:ext cx="41275" cy="30988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9908540" y="4822825"/>
                <a:ext cx="4127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9846310" y="4895215"/>
              <a:ext cx="133985" cy="412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9846310" y="4895215"/>
                <a:ext cx="13398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9815195" y="4957445"/>
              <a:ext cx="227330" cy="311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9815195" y="4957445"/>
                <a:ext cx="2273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10187305" y="4864100"/>
              <a:ext cx="31115" cy="1860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10187305" y="4864100"/>
                <a:ext cx="3111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10238740" y="4781550"/>
              <a:ext cx="237490" cy="30988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10238740" y="4781550"/>
                <a:ext cx="23749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10269855" y="4667885"/>
              <a:ext cx="134620" cy="29972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10269855" y="4667885"/>
                <a:ext cx="13462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10342245" y="4895215"/>
              <a:ext cx="103505" cy="9334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10342245" y="4895215"/>
                <a:ext cx="10350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10621010" y="4719955"/>
              <a:ext cx="196215" cy="278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10621010" y="4719955"/>
                <a:ext cx="19621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10683240" y="4957445"/>
              <a:ext cx="41275" cy="15494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10683240" y="4957445"/>
                <a:ext cx="4127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10838180" y="4771390"/>
              <a:ext cx="196215" cy="3111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10838180" y="4771390"/>
                <a:ext cx="1962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10838180" y="4667885"/>
              <a:ext cx="123825" cy="4546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10838180" y="4667885"/>
                <a:ext cx="12382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10859135" y="4833620"/>
              <a:ext cx="175260" cy="2889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10859135" y="4833620"/>
                <a:ext cx="17526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10869295" y="4916170"/>
              <a:ext cx="196215" cy="3048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10869295" y="4916170"/>
                <a:ext cx="19621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10859135" y="4988560"/>
              <a:ext cx="123825" cy="2032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10859135" y="4988560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10869295" y="5039995"/>
              <a:ext cx="154940" cy="1016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10869295" y="5039995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10807065" y="5122545"/>
              <a:ext cx="320675" cy="209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10807065" y="5122545"/>
                <a:ext cx="3206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6137275" y="5256530"/>
              <a:ext cx="712470" cy="3619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6137275" y="5256530"/>
                <a:ext cx="71247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10011410" y="4512945"/>
              <a:ext cx="1219200" cy="1657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10011410" y="4512945"/>
                <a:ext cx="121920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9722485" y="5153660"/>
              <a:ext cx="1167130" cy="7239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9722485" y="5153660"/>
                <a:ext cx="116713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9773920" y="5370195"/>
              <a:ext cx="237490" cy="34099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9773920" y="5370195"/>
                <a:ext cx="23749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9887585" y="5556250"/>
              <a:ext cx="10160" cy="17589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9887585" y="5556250"/>
                <a:ext cx="1016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9949815" y="5546090"/>
              <a:ext cx="144145" cy="11366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9949815" y="5546090"/>
                <a:ext cx="14414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10207625" y="5308600"/>
              <a:ext cx="113665" cy="2063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10207625" y="5308600"/>
                <a:ext cx="11366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10311130" y="5360035"/>
              <a:ext cx="62230" cy="412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10311130" y="5360035"/>
                <a:ext cx="6223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10332085" y="5442585"/>
              <a:ext cx="20320" cy="3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9"/>
            </p:blipFill>
            <p:spPr>
              <a:xfrm>
                <a:off x="10332085" y="544258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1" name="墨迹 180"/>
              <p14:cNvContentPartPr/>
              <p14:nvPr/>
            </p14:nvContentPartPr>
            <p14:xfrm>
              <a:off x="10414635" y="5297805"/>
              <a:ext cx="41275" cy="9334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4"/>
            </p:blipFill>
            <p:spPr>
              <a:xfrm>
                <a:off x="10414635" y="5297805"/>
                <a:ext cx="4127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2" name="墨迹 181"/>
              <p14:cNvContentPartPr/>
              <p14:nvPr/>
            </p14:nvContentPartPr>
            <p14:xfrm>
              <a:off x="10424795" y="5360035"/>
              <a:ext cx="62230" cy="2095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6"/>
            </p:blipFill>
            <p:spPr>
              <a:xfrm>
                <a:off x="10424795" y="5360035"/>
                <a:ext cx="6223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3" name="墨迹 182"/>
              <p14:cNvContentPartPr/>
              <p14:nvPr/>
            </p14:nvContentPartPr>
            <p14:xfrm>
              <a:off x="10466070" y="5391150"/>
              <a:ext cx="62230" cy="3111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8"/>
            </p:blipFill>
            <p:spPr>
              <a:xfrm>
                <a:off x="10466070" y="5391150"/>
                <a:ext cx="622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4" name="墨迹 183"/>
              <p14:cNvContentPartPr/>
              <p14:nvPr/>
            </p14:nvContentPartPr>
            <p14:xfrm>
              <a:off x="10238740" y="5483860"/>
              <a:ext cx="41275" cy="13462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0"/>
            </p:blipFill>
            <p:spPr>
              <a:xfrm>
                <a:off x="10238740" y="5483860"/>
                <a:ext cx="4127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5" name="墨迹 184"/>
              <p14:cNvContentPartPr/>
              <p14:nvPr/>
            </p14:nvContentPartPr>
            <p14:xfrm>
              <a:off x="10269855" y="5463540"/>
              <a:ext cx="289560" cy="825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2"/>
            </p:blipFill>
            <p:spPr>
              <a:xfrm>
                <a:off x="10269855" y="5463540"/>
                <a:ext cx="2895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6" name="墨迹 185"/>
              <p14:cNvContentPartPr/>
              <p14:nvPr/>
            </p14:nvContentPartPr>
            <p14:xfrm>
              <a:off x="10342245" y="5525135"/>
              <a:ext cx="154940" cy="825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4"/>
            </p:blipFill>
            <p:spPr>
              <a:xfrm>
                <a:off x="10342245" y="5525135"/>
                <a:ext cx="15494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7" name="墨迹 186"/>
              <p14:cNvContentPartPr/>
              <p14:nvPr/>
            </p14:nvContentPartPr>
            <p14:xfrm>
              <a:off x="10311130" y="5587365"/>
              <a:ext cx="41275" cy="19621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6"/>
            </p:blipFill>
            <p:spPr>
              <a:xfrm>
                <a:off x="10311130" y="5587365"/>
                <a:ext cx="412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8" name="墨迹 187"/>
              <p14:cNvContentPartPr/>
              <p14:nvPr/>
            </p14:nvContentPartPr>
            <p14:xfrm>
              <a:off x="10363200" y="5669915"/>
              <a:ext cx="196215" cy="10350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8"/>
            </p:blipFill>
            <p:spPr>
              <a:xfrm>
                <a:off x="10363200" y="5669915"/>
                <a:ext cx="19621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9" name="墨迹 188"/>
              <p14:cNvContentPartPr/>
              <p14:nvPr/>
            </p14:nvContentPartPr>
            <p14:xfrm>
              <a:off x="10755630" y="5514975"/>
              <a:ext cx="165100" cy="21717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0"/>
            </p:blipFill>
            <p:spPr>
              <a:xfrm>
                <a:off x="10755630" y="5514975"/>
                <a:ext cx="16510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0" name="墨迹 189"/>
              <p14:cNvContentPartPr/>
              <p14:nvPr/>
            </p14:nvContentPartPr>
            <p14:xfrm>
              <a:off x="10972800" y="5577205"/>
              <a:ext cx="102870" cy="15494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2"/>
            </p:blipFill>
            <p:spPr>
              <a:xfrm>
                <a:off x="10972800" y="5577205"/>
                <a:ext cx="10287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墨迹 190"/>
              <p14:cNvContentPartPr/>
              <p14:nvPr/>
            </p14:nvContentPartPr>
            <p14:xfrm>
              <a:off x="11096625" y="5607685"/>
              <a:ext cx="175260" cy="16573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4"/>
            </p:blipFill>
            <p:spPr>
              <a:xfrm>
                <a:off x="11096625" y="5607685"/>
                <a:ext cx="1752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墨迹 191"/>
              <p14:cNvContentPartPr/>
              <p14:nvPr/>
            </p14:nvContentPartPr>
            <p14:xfrm>
              <a:off x="11323955" y="5814695"/>
              <a:ext cx="31115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6"/>
            </p:blipFill>
            <p:spPr>
              <a:xfrm>
                <a:off x="11323955" y="5814695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墨迹 192"/>
              <p14:cNvContentPartPr/>
              <p14:nvPr/>
            </p14:nvContentPartPr>
            <p14:xfrm>
              <a:off x="6818630" y="4791710"/>
              <a:ext cx="62230" cy="17145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8"/>
            </p:blipFill>
            <p:spPr>
              <a:xfrm>
                <a:off x="6818630" y="4791710"/>
                <a:ext cx="62230" cy="171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墨迹 193"/>
              <p14:cNvContentPartPr/>
              <p14:nvPr/>
            </p14:nvContentPartPr>
            <p14:xfrm>
              <a:off x="6777355" y="4699000"/>
              <a:ext cx="806450" cy="57848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0"/>
            </p:blipFill>
            <p:spPr>
              <a:xfrm>
                <a:off x="6777355" y="4699000"/>
                <a:ext cx="80645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5" name="墨迹 194"/>
              <p14:cNvContentPartPr/>
              <p14:nvPr/>
            </p14:nvContentPartPr>
            <p14:xfrm>
              <a:off x="7170420" y="4151630"/>
              <a:ext cx="186055" cy="44386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2"/>
            </p:blipFill>
            <p:spPr>
              <a:xfrm>
                <a:off x="7170420" y="4151630"/>
                <a:ext cx="18605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6" name="墨迹 195"/>
              <p14:cNvContentPartPr/>
              <p14:nvPr/>
            </p14:nvContentPartPr>
            <p14:xfrm>
              <a:off x="7304405" y="4161790"/>
              <a:ext cx="165735" cy="21717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4"/>
            </p:blipFill>
            <p:spPr>
              <a:xfrm>
                <a:off x="7304405" y="4161790"/>
                <a:ext cx="16573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7" name="墨迹 196"/>
              <p14:cNvContentPartPr/>
              <p14:nvPr/>
            </p14:nvContentPartPr>
            <p14:xfrm>
              <a:off x="7521575" y="4224020"/>
              <a:ext cx="123825" cy="14478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6"/>
            </p:blipFill>
            <p:spPr>
              <a:xfrm>
                <a:off x="7521575" y="4224020"/>
                <a:ext cx="12382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8" name="墨迹 197"/>
              <p14:cNvContentPartPr/>
              <p14:nvPr/>
            </p14:nvContentPartPr>
            <p14:xfrm>
              <a:off x="7707630" y="4224020"/>
              <a:ext cx="133985" cy="18605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8"/>
            </p:blipFill>
            <p:spPr>
              <a:xfrm>
                <a:off x="7707630" y="4224020"/>
                <a:ext cx="13398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9" name="墨迹 198"/>
              <p14:cNvContentPartPr/>
              <p14:nvPr/>
            </p14:nvContentPartPr>
            <p14:xfrm>
              <a:off x="6932295" y="5452745"/>
              <a:ext cx="20955" cy="36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21"/>
            </p:blipFill>
            <p:spPr>
              <a:xfrm>
                <a:off x="6932295" y="545274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墨迹 199"/>
              <p14:cNvContentPartPr/>
              <p14:nvPr/>
            </p14:nvContentPartPr>
            <p14:xfrm>
              <a:off x="6891020" y="5546090"/>
              <a:ext cx="764540" cy="42354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1"/>
            </p:blipFill>
            <p:spPr>
              <a:xfrm>
                <a:off x="6891020" y="5546090"/>
                <a:ext cx="76454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墨迹 200"/>
              <p14:cNvContentPartPr/>
              <p14:nvPr/>
            </p14:nvContentPartPr>
            <p14:xfrm>
              <a:off x="6849745" y="5525135"/>
              <a:ext cx="764540" cy="41338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3"/>
            </p:blipFill>
            <p:spPr>
              <a:xfrm>
                <a:off x="6849745" y="5525135"/>
                <a:ext cx="764540" cy="41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墨迹 201"/>
              <p14:cNvContentPartPr/>
              <p14:nvPr/>
            </p14:nvContentPartPr>
            <p14:xfrm>
              <a:off x="6860540" y="5556250"/>
              <a:ext cx="743585" cy="40259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5"/>
            </p:blipFill>
            <p:spPr>
              <a:xfrm>
                <a:off x="6860540" y="5556250"/>
                <a:ext cx="743585" cy="402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墨迹 202"/>
              <p14:cNvContentPartPr/>
              <p14:nvPr/>
            </p14:nvContentPartPr>
            <p14:xfrm>
              <a:off x="8307070" y="5297805"/>
              <a:ext cx="10160" cy="15494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7"/>
            </p:blipFill>
            <p:spPr>
              <a:xfrm>
                <a:off x="8307070" y="5297805"/>
                <a:ext cx="101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墨迹 203"/>
              <p14:cNvContentPartPr/>
              <p14:nvPr/>
            </p14:nvContentPartPr>
            <p14:xfrm>
              <a:off x="8378825" y="4967605"/>
              <a:ext cx="124460" cy="15494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9"/>
            </p:blipFill>
            <p:spPr>
              <a:xfrm>
                <a:off x="8378825" y="4967605"/>
                <a:ext cx="1244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5" name="墨迹 204"/>
              <p14:cNvContentPartPr/>
              <p14:nvPr/>
            </p14:nvContentPartPr>
            <p14:xfrm>
              <a:off x="8534400" y="5071110"/>
              <a:ext cx="92710" cy="1238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1"/>
            </p:blipFill>
            <p:spPr>
              <a:xfrm>
                <a:off x="8534400" y="5071110"/>
                <a:ext cx="9271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6" name="墨迹 205"/>
              <p14:cNvContentPartPr/>
              <p14:nvPr/>
            </p14:nvContentPartPr>
            <p14:xfrm>
              <a:off x="6891020" y="5504815"/>
              <a:ext cx="1405255" cy="36131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3"/>
            </p:blipFill>
            <p:spPr>
              <a:xfrm>
                <a:off x="6891020" y="5504815"/>
                <a:ext cx="14052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7" name="墨迹 206"/>
              <p14:cNvContentPartPr/>
              <p14:nvPr/>
            </p14:nvContentPartPr>
            <p14:xfrm>
              <a:off x="7490460" y="5607685"/>
              <a:ext cx="836930" cy="3206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5"/>
            </p:blipFill>
            <p:spPr>
              <a:xfrm>
                <a:off x="7490460" y="5607685"/>
                <a:ext cx="83693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8" name="墨迹 207"/>
              <p14:cNvContentPartPr/>
              <p14:nvPr/>
            </p14:nvContentPartPr>
            <p14:xfrm>
              <a:off x="7614285" y="5607685"/>
              <a:ext cx="692785" cy="2895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7"/>
            </p:blipFill>
            <p:spPr>
              <a:xfrm>
                <a:off x="7614285" y="5607685"/>
                <a:ext cx="69278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9" name="墨迹 208"/>
              <p14:cNvContentPartPr/>
              <p14:nvPr/>
            </p14:nvContentPartPr>
            <p14:xfrm>
              <a:off x="7531735" y="4110355"/>
              <a:ext cx="31115" cy="1016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9"/>
            </p:blipFill>
            <p:spPr>
              <a:xfrm>
                <a:off x="7531735" y="4110355"/>
                <a:ext cx="311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0" name="墨迹 209"/>
              <p14:cNvContentPartPr/>
              <p14:nvPr/>
            </p14:nvContentPartPr>
            <p14:xfrm>
              <a:off x="7211695" y="4069080"/>
              <a:ext cx="733425" cy="39243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1"/>
            </p:blipFill>
            <p:spPr>
              <a:xfrm>
                <a:off x="7211695" y="4069080"/>
                <a:ext cx="73342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1" name="墨迹 210"/>
              <p14:cNvContentPartPr/>
              <p14:nvPr/>
            </p14:nvContentPartPr>
            <p14:xfrm>
              <a:off x="6901815" y="5504815"/>
              <a:ext cx="1435735" cy="42354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3"/>
            </p:blipFill>
            <p:spPr>
              <a:xfrm>
                <a:off x="6901815" y="5504815"/>
                <a:ext cx="143573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2" name="墨迹 211"/>
              <p14:cNvContentPartPr/>
              <p14:nvPr/>
            </p14:nvContentPartPr>
            <p14:xfrm>
              <a:off x="6416040" y="5546090"/>
              <a:ext cx="402590" cy="18605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5"/>
            </p:blipFill>
            <p:spPr>
              <a:xfrm>
                <a:off x="6416040" y="5546090"/>
                <a:ext cx="4025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3" name="墨迹 212"/>
              <p14:cNvContentPartPr/>
              <p14:nvPr/>
            </p14:nvContentPartPr>
            <p14:xfrm>
              <a:off x="6374765" y="5628640"/>
              <a:ext cx="495935" cy="1651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7"/>
            </p:blipFill>
            <p:spPr>
              <a:xfrm>
                <a:off x="6374765" y="5628640"/>
                <a:ext cx="49593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4" name="墨迹 213"/>
              <p14:cNvContentPartPr/>
              <p14:nvPr/>
            </p14:nvContentPartPr>
            <p14:xfrm>
              <a:off x="7449185" y="4389120"/>
              <a:ext cx="62230" cy="7239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9"/>
            </p:blipFill>
            <p:spPr>
              <a:xfrm>
                <a:off x="7449185" y="4389120"/>
                <a:ext cx="62230" cy="723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853815" y="1621155"/>
              <a:ext cx="227330" cy="49593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853815" y="1621155"/>
                <a:ext cx="227330" cy="4959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119755" y="2613025"/>
              <a:ext cx="1250315" cy="7175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119755" y="2613025"/>
                <a:ext cx="1250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089275" y="2209800"/>
              <a:ext cx="30480" cy="568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089275" y="2209800"/>
                <a:ext cx="3048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150870" y="2148205"/>
              <a:ext cx="1477645" cy="5162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150870" y="2148205"/>
                <a:ext cx="147764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256405" y="2695575"/>
              <a:ext cx="351155" cy="101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256405" y="2695575"/>
                <a:ext cx="35115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864600" y="2643505"/>
              <a:ext cx="97155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864600" y="2643505"/>
                <a:ext cx="971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968105" y="2633345"/>
              <a:ext cx="826770" cy="723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968105" y="2633345"/>
                <a:ext cx="82677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374140" y="2602230"/>
              <a:ext cx="1270635" cy="1238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374140" y="2602230"/>
                <a:ext cx="127063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106160" y="2034540"/>
              <a:ext cx="2032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106160" y="203454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366635" y="1270000"/>
              <a:ext cx="2032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366635" y="1270000"/>
                <a:ext cx="2032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924800" y="185420"/>
              <a:ext cx="10160" cy="17589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924800" y="185420"/>
                <a:ext cx="1016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945120" y="144145"/>
              <a:ext cx="805815" cy="1758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945120" y="144145"/>
                <a:ext cx="80581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893685" y="361315"/>
              <a:ext cx="826135" cy="203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893685" y="361315"/>
                <a:ext cx="82613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924800" y="526415"/>
              <a:ext cx="10160" cy="1339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924800" y="526415"/>
                <a:ext cx="101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7914005" y="485140"/>
              <a:ext cx="361950" cy="1339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7914005" y="485140"/>
                <a:ext cx="3619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017510" y="629920"/>
              <a:ext cx="247650" cy="203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017510" y="629920"/>
                <a:ext cx="24765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399780" y="495300"/>
              <a:ext cx="31115" cy="1447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399780" y="495300"/>
                <a:ext cx="3111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420735" y="485140"/>
              <a:ext cx="30988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420735" y="485140"/>
                <a:ext cx="30988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8409940" y="650240"/>
              <a:ext cx="320675" cy="31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8409940" y="650240"/>
                <a:ext cx="3206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8058785" y="299085"/>
              <a:ext cx="237490" cy="27876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8058785" y="299085"/>
                <a:ext cx="23749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286115" y="309245"/>
              <a:ext cx="248285" cy="26860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286115" y="309245"/>
                <a:ext cx="24828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9071610" y="299085"/>
              <a:ext cx="196215" cy="2686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9071610" y="299085"/>
                <a:ext cx="19621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9091930" y="330200"/>
              <a:ext cx="217170" cy="2374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9091930" y="330200"/>
                <a:ext cx="21717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9495155" y="577850"/>
              <a:ext cx="2032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9495155" y="57785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188085" y="2571750"/>
              <a:ext cx="878205" cy="717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188085" y="2571750"/>
                <a:ext cx="878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3812540" y="2613025"/>
              <a:ext cx="1219200" cy="615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3812540" y="2613025"/>
                <a:ext cx="121920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653530" y="2633345"/>
              <a:ext cx="1198880" cy="82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653530" y="2633345"/>
                <a:ext cx="119888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467475" y="1507490"/>
              <a:ext cx="31115" cy="2273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467475" y="1507490"/>
                <a:ext cx="3111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539865" y="1393825"/>
              <a:ext cx="1033145" cy="2686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539865" y="1393825"/>
                <a:ext cx="103314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498590" y="1672590"/>
              <a:ext cx="1033145" cy="419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498590" y="1672590"/>
                <a:ext cx="10331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748905" y="1424940"/>
              <a:ext cx="62230" cy="26860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748905" y="1424940"/>
                <a:ext cx="6223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738745" y="1414780"/>
              <a:ext cx="12192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738745" y="1414780"/>
                <a:ext cx="1219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882890" y="1703705"/>
              <a:ext cx="991870" cy="311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882890" y="1703705"/>
                <a:ext cx="99187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9133205" y="1487170"/>
              <a:ext cx="31115" cy="2374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9133205" y="1487170"/>
                <a:ext cx="3111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9164320" y="1424940"/>
              <a:ext cx="1043305" cy="21717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9164320" y="1424940"/>
                <a:ext cx="104330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9164320" y="1714500"/>
              <a:ext cx="836930" cy="41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9164320" y="1714500"/>
                <a:ext cx="83693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10063480" y="1672590"/>
              <a:ext cx="299720" cy="419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10063480" y="1672590"/>
                <a:ext cx="29972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10466070" y="1456055"/>
              <a:ext cx="72390" cy="27876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10466070" y="1456055"/>
                <a:ext cx="7239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10559415" y="1487170"/>
              <a:ext cx="878205" cy="2578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10559415" y="1487170"/>
                <a:ext cx="87820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10786745" y="1776095"/>
              <a:ext cx="526415" cy="41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10786745" y="1776095"/>
                <a:ext cx="5264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10528300" y="1765935"/>
              <a:ext cx="764540" cy="41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10528300" y="1765935"/>
                <a:ext cx="7645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190740" y="1238885"/>
              <a:ext cx="3678555" cy="8267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190740" y="1238885"/>
                <a:ext cx="3678555" cy="826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139305" y="918845"/>
              <a:ext cx="288925" cy="3200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139305" y="918845"/>
                <a:ext cx="28892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10869295" y="981075"/>
              <a:ext cx="237490" cy="2686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10869295" y="981075"/>
                <a:ext cx="23749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242810" y="1435100"/>
              <a:ext cx="113665" cy="14478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242810" y="1435100"/>
                <a:ext cx="11366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273290" y="1476375"/>
              <a:ext cx="144780" cy="15494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273290" y="1476375"/>
                <a:ext cx="1447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397750" y="1517650"/>
              <a:ext cx="102870" cy="13462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397750" y="1517650"/>
                <a:ext cx="10287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470140" y="1600835"/>
              <a:ext cx="20320" cy="6159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470140" y="1600835"/>
                <a:ext cx="2032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0445750" y="1517650"/>
              <a:ext cx="165100" cy="1244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0445750" y="1517650"/>
                <a:ext cx="16510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10559415" y="1569720"/>
              <a:ext cx="92710" cy="11366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10559415" y="1569720"/>
                <a:ext cx="9271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0641965" y="1652270"/>
              <a:ext cx="51435" cy="514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0641965" y="1652270"/>
                <a:ext cx="514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0673080" y="1744980"/>
              <a:ext cx="30480" cy="3111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0673080" y="1744980"/>
                <a:ext cx="3048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3109595" y="2468245"/>
              <a:ext cx="330835" cy="55753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3109595" y="2468245"/>
                <a:ext cx="330835" cy="557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6911975" y="3149600"/>
              <a:ext cx="1838960" cy="6223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6911975" y="3149600"/>
                <a:ext cx="18389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9495155" y="3129280"/>
              <a:ext cx="1590675" cy="10287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9495155" y="3129280"/>
                <a:ext cx="159067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2241550" y="3635375"/>
              <a:ext cx="3306445" cy="6159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2241550" y="3635375"/>
                <a:ext cx="330644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9970135" y="1724660"/>
              <a:ext cx="15494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9970135" y="1724660"/>
                <a:ext cx="1549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8368665" y="2468245"/>
              <a:ext cx="20955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8368665" y="2468245"/>
                <a:ext cx="2095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8203565" y="2364740"/>
              <a:ext cx="392430" cy="3721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8203565" y="2364740"/>
                <a:ext cx="39243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8895715" y="1652270"/>
              <a:ext cx="20955" cy="6223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8895715" y="1652270"/>
                <a:ext cx="209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8595995" y="1889760"/>
              <a:ext cx="82550" cy="62992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8595995" y="1889760"/>
                <a:ext cx="82550" cy="629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8544560" y="1879600"/>
              <a:ext cx="175260" cy="1962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8544560" y="1879600"/>
                <a:ext cx="1752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8730615" y="1931035"/>
              <a:ext cx="92710" cy="6223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8730615" y="1931035"/>
                <a:ext cx="927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7252970" y="2065655"/>
              <a:ext cx="186055" cy="165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7252970" y="2065655"/>
                <a:ext cx="18605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7180580" y="1962150"/>
              <a:ext cx="340995" cy="330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7180580" y="1962150"/>
                <a:ext cx="34099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7356475" y="1672590"/>
              <a:ext cx="41275" cy="2895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7356475" y="1672590"/>
                <a:ext cx="4127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7273290" y="1672590"/>
              <a:ext cx="134620" cy="16573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7273290" y="1672590"/>
                <a:ext cx="13462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7428230" y="1703705"/>
              <a:ext cx="41910" cy="6223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7428230" y="1703705"/>
                <a:ext cx="419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2066290" y="3221990"/>
              <a:ext cx="51435" cy="4235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2066290" y="3221990"/>
                <a:ext cx="5143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2179955" y="3180715"/>
              <a:ext cx="3450590" cy="5162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2179955" y="3180715"/>
                <a:ext cx="345059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10673080" y="2509520"/>
              <a:ext cx="206375" cy="1752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10673080" y="2509520"/>
                <a:ext cx="20637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10548620" y="2385695"/>
              <a:ext cx="465455" cy="3924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10548620" y="2385695"/>
                <a:ext cx="46545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4886960" y="4213860"/>
              <a:ext cx="2097405" cy="82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4886960" y="4213860"/>
                <a:ext cx="209740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10249535" y="4203065"/>
              <a:ext cx="1094740" cy="412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10249535" y="4203065"/>
                <a:ext cx="10947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3502025" y="4730115"/>
              <a:ext cx="2810510" cy="6159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3502025" y="4730115"/>
                <a:ext cx="281051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673225" y="1631315"/>
              <a:ext cx="41910" cy="2895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673225" y="1631315"/>
                <a:ext cx="4191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1715135" y="1548765"/>
              <a:ext cx="743585" cy="30988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1715135" y="1548765"/>
                <a:ext cx="74358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1642745" y="1868805"/>
              <a:ext cx="784860" cy="209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1642745" y="1868805"/>
                <a:ext cx="78486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2644775" y="1631315"/>
              <a:ext cx="10160" cy="2374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2644775" y="1631315"/>
                <a:ext cx="1016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2707005" y="1548765"/>
              <a:ext cx="640080" cy="26860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2707005" y="1548765"/>
                <a:ext cx="64008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2748280" y="1858645"/>
              <a:ext cx="495935" cy="101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2748280" y="1858645"/>
                <a:ext cx="4959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3502025" y="1548765"/>
              <a:ext cx="41910" cy="2895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3502025" y="1548765"/>
                <a:ext cx="4191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3595370" y="1517650"/>
              <a:ext cx="764540" cy="279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3595370" y="1517650"/>
                <a:ext cx="76454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3605530" y="1868805"/>
              <a:ext cx="671830" cy="1079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3605530" y="1868805"/>
                <a:ext cx="67183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4618355" y="1569720"/>
              <a:ext cx="41275" cy="288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4618355" y="1569720"/>
                <a:ext cx="4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4638675" y="1548765"/>
              <a:ext cx="775335" cy="2895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4638675" y="1548765"/>
                <a:ext cx="77533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4711065" y="1858645"/>
              <a:ext cx="681990" cy="209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4711065" y="1858645"/>
                <a:ext cx="68199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1725295" y="1136015"/>
              <a:ext cx="31115" cy="32004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1725295" y="1136015"/>
                <a:ext cx="3111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1725295" y="1424940"/>
              <a:ext cx="123825" cy="101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1725295" y="1424940"/>
                <a:ext cx="12382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1766570" y="1063625"/>
              <a:ext cx="92710" cy="101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1766570" y="1063625"/>
                <a:ext cx="9271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1776730" y="588645"/>
              <a:ext cx="227330" cy="3302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1776730" y="588645"/>
                <a:ext cx="22733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2293620" y="939800"/>
              <a:ext cx="909320" cy="1752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2293620" y="939800"/>
                <a:ext cx="90932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2345055" y="1197610"/>
              <a:ext cx="175895" cy="2584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2345055" y="1197610"/>
                <a:ext cx="17589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3254375" y="1238885"/>
              <a:ext cx="144780" cy="26860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3254375" y="1238885"/>
                <a:ext cx="14478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4236085" y="1228725"/>
              <a:ext cx="113665" cy="2063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4236085" y="1228725"/>
                <a:ext cx="11366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5300345" y="1259840"/>
              <a:ext cx="165100" cy="26860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5300345" y="1259840"/>
                <a:ext cx="16510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5372735" y="1042670"/>
              <a:ext cx="113665" cy="110553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5372735" y="1042670"/>
                <a:ext cx="113665" cy="1105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2603500" y="991235"/>
              <a:ext cx="51435" cy="115697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2603500" y="991235"/>
                <a:ext cx="51435" cy="1156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3368040" y="991235"/>
              <a:ext cx="41275" cy="119824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3368040" y="991235"/>
                <a:ext cx="41275" cy="1198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1890395" y="681355"/>
              <a:ext cx="1581150" cy="43370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1890395" y="681355"/>
                <a:ext cx="1581150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818005" y="1858645"/>
              <a:ext cx="2510790" cy="38227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818005" y="1858645"/>
                <a:ext cx="2510790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9091930" y="4771390"/>
              <a:ext cx="537210" cy="101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9091930" y="4771390"/>
                <a:ext cx="53721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595995" y="4761230"/>
              <a:ext cx="661035" cy="514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8595995" y="4761230"/>
                <a:ext cx="6610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7470140" y="3686810"/>
              <a:ext cx="41275" cy="71247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7470140" y="3686810"/>
                <a:ext cx="41275" cy="712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7562850" y="3573145"/>
              <a:ext cx="2459355" cy="7956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7562850" y="3573145"/>
                <a:ext cx="2459355" cy="795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7470140" y="4265295"/>
              <a:ext cx="230378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7470140" y="4265295"/>
                <a:ext cx="230378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7521575" y="4296410"/>
              <a:ext cx="2448560" cy="723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7521575" y="4296410"/>
                <a:ext cx="244856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1818005" y="5277485"/>
              <a:ext cx="1188085" cy="6223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1818005" y="5277485"/>
                <a:ext cx="11880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4308475" y="5328920"/>
              <a:ext cx="733425" cy="209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4308475" y="5328920"/>
                <a:ext cx="7334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6426200" y="4802505"/>
              <a:ext cx="3182620" cy="58864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6426200" y="4802505"/>
                <a:ext cx="3182620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5175885" y="5876290"/>
              <a:ext cx="1177925" cy="209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5175885" y="5876290"/>
                <a:ext cx="11779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6849745" y="5401310"/>
              <a:ext cx="2604135" cy="4959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6849745" y="5401310"/>
                <a:ext cx="2604135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10218420" y="4492625"/>
              <a:ext cx="196215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10218420" y="4492625"/>
                <a:ext cx="1962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10228580" y="4533900"/>
              <a:ext cx="165100" cy="27876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10228580" y="4533900"/>
                <a:ext cx="16510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10652125" y="4512945"/>
              <a:ext cx="134620" cy="21717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10652125" y="4512945"/>
                <a:ext cx="13462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11230610" y="4585335"/>
              <a:ext cx="41275" cy="17589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11230610" y="4585335"/>
                <a:ext cx="4127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11365230" y="4637405"/>
              <a:ext cx="144780" cy="13398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11365230" y="4637405"/>
                <a:ext cx="144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11561445" y="4512945"/>
              <a:ext cx="144780" cy="33083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11561445" y="4512945"/>
                <a:ext cx="14478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1003280" y="4730115"/>
              <a:ext cx="41275" cy="7239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1003280" y="4730115"/>
                <a:ext cx="4127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9701530" y="4998720"/>
              <a:ext cx="217170" cy="22733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9701530" y="4998720"/>
                <a:ext cx="21717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9805035" y="5039995"/>
              <a:ext cx="92710" cy="32004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9805035" y="5039995"/>
                <a:ext cx="9271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10032365" y="5122545"/>
              <a:ext cx="2032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9"/>
            </p:blipFill>
            <p:spPr>
              <a:xfrm>
                <a:off x="10032365" y="512254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10042525" y="5246370"/>
              <a:ext cx="360" cy="3111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10042525" y="5246370"/>
                <a:ext cx="3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10393680" y="5071110"/>
              <a:ext cx="360" cy="19621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10393680" y="5071110"/>
                <a:ext cx="3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10673080" y="5039995"/>
              <a:ext cx="175260" cy="14478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10673080" y="5039995"/>
                <a:ext cx="17526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10765790" y="5101590"/>
              <a:ext cx="62230" cy="15494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10765790" y="5101590"/>
                <a:ext cx="6223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11106785" y="5050155"/>
              <a:ext cx="154940" cy="23749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11106785" y="5050155"/>
                <a:ext cx="15494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11468735" y="5029835"/>
              <a:ext cx="92710" cy="25781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11468735" y="5029835"/>
                <a:ext cx="9271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11788775" y="5122545"/>
              <a:ext cx="41275" cy="18605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11788775" y="5122545"/>
                <a:ext cx="4127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11964670" y="5184775"/>
              <a:ext cx="360" cy="22669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11964670" y="5184775"/>
                <a:ext cx="36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10166350" y="5308600"/>
              <a:ext cx="1983740" cy="123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10166350" y="5308600"/>
                <a:ext cx="198374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10518140" y="4936490"/>
              <a:ext cx="82550" cy="43370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10518140" y="4936490"/>
                <a:ext cx="82550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11612880" y="4977765"/>
              <a:ext cx="165735" cy="47498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11612880" y="4977765"/>
                <a:ext cx="16573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10579735" y="4885055"/>
              <a:ext cx="134620" cy="5143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10579735" y="4885055"/>
                <a:ext cx="13462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4804410" y="6393180"/>
              <a:ext cx="2211070" cy="717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4804410" y="6393180"/>
                <a:ext cx="22110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5145405" y="6423660"/>
              <a:ext cx="2066290" cy="7239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5145405" y="6423660"/>
                <a:ext cx="20662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1745615" y="5803900"/>
              <a:ext cx="1260475" cy="68199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1745615" y="5803900"/>
                <a:ext cx="1260475" cy="6819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7790180" y="6362065"/>
              <a:ext cx="3522980" cy="9271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7790180" y="6362065"/>
                <a:ext cx="352298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9370695" y="6372225"/>
              <a:ext cx="1746250" cy="14478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9370695" y="6372225"/>
                <a:ext cx="1746250" cy="1447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909945" y="1879600"/>
              <a:ext cx="175260" cy="2686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909945" y="1879600"/>
                <a:ext cx="17526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147435" y="1962150"/>
              <a:ext cx="103505" cy="203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147435" y="1962150"/>
                <a:ext cx="10350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178550" y="2054860"/>
              <a:ext cx="92710" cy="209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178550" y="2054860"/>
                <a:ext cx="9271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395085" y="1889760"/>
              <a:ext cx="175895" cy="2584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395085" y="1889760"/>
                <a:ext cx="17589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653530" y="1972310"/>
              <a:ext cx="165100" cy="206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653530" y="1972310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963410" y="1858645"/>
              <a:ext cx="124460" cy="2787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963410" y="1858645"/>
                <a:ext cx="12446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056755" y="1920875"/>
              <a:ext cx="113665" cy="101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056755" y="1920875"/>
                <a:ext cx="11366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232015" y="2117090"/>
              <a:ext cx="360" cy="311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232015" y="2117090"/>
                <a:ext cx="3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3554095" y="2613025"/>
              <a:ext cx="1807845" cy="1028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3554095" y="2613025"/>
                <a:ext cx="180784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3997960" y="1807210"/>
              <a:ext cx="41910" cy="288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3997960" y="1807210"/>
                <a:ext cx="4191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163695" y="1827530"/>
              <a:ext cx="186055" cy="2381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163695" y="1827530"/>
                <a:ext cx="18605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442460" y="1652270"/>
              <a:ext cx="93345" cy="1752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442460" y="1652270"/>
                <a:ext cx="9334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577080" y="1786255"/>
              <a:ext cx="30480" cy="209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577080" y="1786255"/>
                <a:ext cx="3048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4679950" y="1631315"/>
              <a:ext cx="83185" cy="1860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679950" y="1631315"/>
                <a:ext cx="8318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4752340" y="1662430"/>
              <a:ext cx="62230" cy="101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4752340" y="1662430"/>
                <a:ext cx="6223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4432300" y="2199640"/>
              <a:ext cx="1084580" cy="5575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4432300" y="2199640"/>
                <a:ext cx="1084580" cy="557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124450" y="2798445"/>
              <a:ext cx="2397125" cy="4857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124450" y="2798445"/>
                <a:ext cx="23971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3058160" y="3759200"/>
              <a:ext cx="1280795" cy="514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3058160" y="3759200"/>
                <a:ext cx="12807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736080" y="3780155"/>
              <a:ext cx="506730" cy="2032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736080" y="3780155"/>
                <a:ext cx="5067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3822700" y="4316730"/>
              <a:ext cx="221107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3822700" y="4316730"/>
                <a:ext cx="221107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196840" y="3707765"/>
              <a:ext cx="20320" cy="2578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196840" y="3707765"/>
                <a:ext cx="2032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155565" y="3831590"/>
              <a:ext cx="51435" cy="41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155565" y="3831590"/>
                <a:ext cx="514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175885" y="3924300"/>
              <a:ext cx="93345" cy="622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175885" y="3924300"/>
                <a:ext cx="933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320665" y="3759200"/>
              <a:ext cx="154940" cy="1447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320665" y="3759200"/>
                <a:ext cx="15494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310505" y="3696970"/>
              <a:ext cx="103505" cy="29972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310505" y="3696970"/>
                <a:ext cx="10350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393055" y="3914140"/>
              <a:ext cx="175895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393055" y="3914140"/>
                <a:ext cx="17589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651500" y="3676650"/>
              <a:ext cx="82550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651500" y="3676650"/>
                <a:ext cx="825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5702935" y="3780155"/>
              <a:ext cx="165735" cy="2476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5702935" y="3780155"/>
                <a:ext cx="16573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5692775" y="3883025"/>
              <a:ext cx="123825" cy="311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5692775" y="3883025"/>
                <a:ext cx="12382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5755005" y="3955415"/>
              <a:ext cx="133985" cy="209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5755005" y="3955415"/>
                <a:ext cx="13398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5909945" y="3676650"/>
              <a:ext cx="61595" cy="22733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5909945" y="3676650"/>
                <a:ext cx="6159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5961380" y="3749040"/>
              <a:ext cx="113665" cy="27876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5961380" y="3749040"/>
                <a:ext cx="11366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5971540" y="3893185"/>
              <a:ext cx="31115" cy="209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5971540" y="3893185"/>
                <a:ext cx="311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137275" y="3759200"/>
              <a:ext cx="185420" cy="2374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137275" y="3759200"/>
                <a:ext cx="18542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5961380" y="3862705"/>
              <a:ext cx="92710" cy="514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5961380" y="3862705"/>
                <a:ext cx="9271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6353810" y="3821430"/>
              <a:ext cx="113665" cy="15494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6353810" y="3821430"/>
                <a:ext cx="113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6467475" y="3862705"/>
              <a:ext cx="175895" cy="19621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6467475" y="3862705"/>
                <a:ext cx="1758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449185" y="4316730"/>
              <a:ext cx="2190750" cy="5207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449185" y="4316730"/>
                <a:ext cx="219075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415415" y="4802505"/>
              <a:ext cx="568325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415415" y="4802505"/>
                <a:ext cx="568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3099435" y="4791710"/>
              <a:ext cx="1012190" cy="6223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3099435" y="4791710"/>
                <a:ext cx="10121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824730" y="4802505"/>
              <a:ext cx="1715135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824730" y="4802505"/>
                <a:ext cx="171513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966075" y="4822825"/>
              <a:ext cx="1642745" cy="10350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966075" y="4822825"/>
                <a:ext cx="164274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0600690" y="4885055"/>
              <a:ext cx="743585" cy="2032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0600690" y="4885055"/>
                <a:ext cx="74358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642745" y="5236210"/>
              <a:ext cx="950595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642745" y="5236210"/>
                <a:ext cx="95059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225290" y="5349875"/>
              <a:ext cx="2893060" cy="5143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225290" y="5349875"/>
                <a:ext cx="289306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790180" y="1249680"/>
              <a:ext cx="175895" cy="32004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790180" y="1249680"/>
                <a:ext cx="17589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100060" y="1487170"/>
              <a:ext cx="31115" cy="6159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100060" y="1487170"/>
                <a:ext cx="311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8234680" y="1362710"/>
              <a:ext cx="175260" cy="1657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8234680" y="1362710"/>
                <a:ext cx="1752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8554720" y="1373505"/>
              <a:ext cx="20955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8554720" y="137350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8554720" y="1476375"/>
              <a:ext cx="20955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8554720" y="147637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988425" y="1249680"/>
              <a:ext cx="144780" cy="5143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988425" y="1249680"/>
                <a:ext cx="14478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947150" y="1332230"/>
              <a:ext cx="165735" cy="2476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947150" y="1332230"/>
                <a:ext cx="16573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9401810" y="1290955"/>
              <a:ext cx="154940" cy="22669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9401810" y="1290955"/>
                <a:ext cx="15494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9732645" y="1497330"/>
              <a:ext cx="62230" cy="3111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9732645" y="1497330"/>
                <a:ext cx="622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9991090" y="1321435"/>
              <a:ext cx="165100" cy="1962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9991090" y="1321435"/>
                <a:ext cx="1651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10249535" y="1362710"/>
              <a:ext cx="185420" cy="15494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10249535" y="1362710"/>
                <a:ext cx="1854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10445750" y="1249680"/>
              <a:ext cx="165100" cy="32004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10445750" y="1249680"/>
                <a:ext cx="16510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9681210" y="1487170"/>
              <a:ext cx="92710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9681210" y="1487170"/>
                <a:ext cx="9271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7986395" y="1744980"/>
              <a:ext cx="165100" cy="1860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7986395" y="1744980"/>
                <a:ext cx="1651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8234680" y="1786255"/>
              <a:ext cx="154940" cy="14478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8234680" y="1786255"/>
                <a:ext cx="15494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8462010" y="1797050"/>
              <a:ext cx="268605" cy="13398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8462010" y="1797050"/>
                <a:ext cx="2686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8813165" y="1765935"/>
              <a:ext cx="206375" cy="165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8813165" y="1765935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9060815" y="1797050"/>
              <a:ext cx="165735" cy="1441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9060815" y="1797050"/>
                <a:ext cx="16573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9288145" y="1797050"/>
              <a:ext cx="154940" cy="1651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9288145" y="1797050"/>
                <a:ext cx="15494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9670415" y="1858645"/>
              <a:ext cx="124460" cy="101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9670415" y="1858645"/>
                <a:ext cx="1244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9691370" y="1941195"/>
              <a:ext cx="154940" cy="209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9691370" y="1941195"/>
                <a:ext cx="15494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10073640" y="1734820"/>
              <a:ext cx="247650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10073640" y="1734820"/>
                <a:ext cx="247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10166350" y="1817370"/>
              <a:ext cx="113665" cy="24828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10166350" y="1817370"/>
                <a:ext cx="11366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10434955" y="2044700"/>
              <a:ext cx="20955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9"/>
            </p:blipFill>
            <p:spPr>
              <a:xfrm>
                <a:off x="10434955" y="204470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8017510" y="2726055"/>
              <a:ext cx="227330" cy="2584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8017510" y="2726055"/>
                <a:ext cx="22733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8151495" y="2798445"/>
              <a:ext cx="83185" cy="26860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8151495" y="2798445"/>
                <a:ext cx="8318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8462010" y="2747010"/>
              <a:ext cx="30480" cy="3098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8462010" y="2747010"/>
                <a:ext cx="3048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8378825" y="2819400"/>
              <a:ext cx="175895" cy="144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8378825" y="2819400"/>
                <a:ext cx="17589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8348345" y="3015615"/>
              <a:ext cx="237490" cy="10350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8348345" y="3015615"/>
                <a:ext cx="23749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8699500" y="2788285"/>
              <a:ext cx="92710" cy="29972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8699500" y="2788285"/>
                <a:ext cx="9271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8678545" y="2922905"/>
              <a:ext cx="175895" cy="19621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8678545" y="2922905"/>
                <a:ext cx="1758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8844280" y="2819400"/>
              <a:ext cx="20320" cy="1860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8844280" y="2819400"/>
                <a:ext cx="2032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8895715" y="2788285"/>
              <a:ext cx="123825" cy="21717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8895715" y="2788285"/>
                <a:ext cx="12382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8823325" y="2912110"/>
              <a:ext cx="123825" cy="24828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8823325" y="2912110"/>
                <a:ext cx="12382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8916670" y="3056890"/>
              <a:ext cx="185420" cy="11366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8916670" y="3056890"/>
                <a:ext cx="18542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9236710" y="2778125"/>
              <a:ext cx="82550" cy="22733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9236710" y="2778125"/>
                <a:ext cx="8255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9277985" y="2912110"/>
              <a:ext cx="10160" cy="17589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9277985" y="2912110"/>
                <a:ext cx="1016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9432925" y="2809240"/>
              <a:ext cx="20955" cy="6159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9432925" y="2809240"/>
                <a:ext cx="209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9401810" y="2860675"/>
              <a:ext cx="93345" cy="514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9401810" y="2860675"/>
                <a:ext cx="9334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9401810" y="2964180"/>
              <a:ext cx="20955" cy="304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9401810" y="2964180"/>
                <a:ext cx="2095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9340215" y="2953385"/>
              <a:ext cx="320040" cy="15494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9340215" y="2953385"/>
                <a:ext cx="3200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9753600" y="2798445"/>
              <a:ext cx="41275" cy="11366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9753600" y="2798445"/>
                <a:ext cx="4127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9763760" y="2705735"/>
              <a:ext cx="361315" cy="14478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9763760" y="2705735"/>
                <a:ext cx="36131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9897745" y="2767965"/>
              <a:ext cx="41275" cy="3048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9897745" y="2767965"/>
                <a:ext cx="4127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9949815" y="2747010"/>
              <a:ext cx="51435" cy="123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9"/>
            </p:blipFill>
            <p:spPr>
              <a:xfrm>
                <a:off x="9949815" y="2747010"/>
                <a:ext cx="5143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2" name="墨迹 91"/>
              <p14:cNvContentPartPr/>
              <p14:nvPr/>
            </p14:nvContentPartPr>
            <p14:xfrm>
              <a:off x="9856470" y="2819400"/>
              <a:ext cx="186055" cy="41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1"/>
            </p:blipFill>
            <p:spPr>
              <a:xfrm>
                <a:off x="9856470" y="2819400"/>
                <a:ext cx="1860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3" name="墨迹 92"/>
              <p14:cNvContentPartPr/>
              <p14:nvPr/>
            </p14:nvContentPartPr>
            <p14:xfrm>
              <a:off x="9856470" y="2891790"/>
              <a:ext cx="186055" cy="5143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3"/>
            </p:blipFill>
            <p:spPr>
              <a:xfrm>
                <a:off x="9856470" y="2891790"/>
                <a:ext cx="1860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4" name="墨迹 93"/>
              <p14:cNvContentPartPr/>
              <p14:nvPr/>
            </p14:nvContentPartPr>
            <p14:xfrm>
              <a:off x="9877425" y="2860675"/>
              <a:ext cx="72390" cy="2374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5"/>
            </p:blipFill>
            <p:spPr>
              <a:xfrm>
                <a:off x="9877425" y="2860675"/>
                <a:ext cx="7239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5" name="墨迹 94"/>
              <p14:cNvContentPartPr/>
              <p14:nvPr/>
            </p14:nvContentPartPr>
            <p14:xfrm>
              <a:off x="9928860" y="2964180"/>
              <a:ext cx="144780" cy="123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7"/>
            </p:blipFill>
            <p:spPr>
              <a:xfrm>
                <a:off x="9928860" y="2964180"/>
                <a:ext cx="14478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6" name="墨迹 95"/>
              <p14:cNvContentPartPr/>
              <p14:nvPr/>
            </p14:nvContentPartPr>
            <p14:xfrm>
              <a:off x="9949815" y="3005455"/>
              <a:ext cx="92710" cy="3048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9"/>
            </p:blipFill>
            <p:spPr>
              <a:xfrm>
                <a:off x="9949815" y="3005455"/>
                <a:ext cx="9271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7" name="墨迹 96"/>
              <p14:cNvContentPartPr/>
              <p14:nvPr/>
            </p14:nvContentPartPr>
            <p14:xfrm>
              <a:off x="9980295" y="3046730"/>
              <a:ext cx="93345" cy="101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1"/>
            </p:blipFill>
            <p:spPr>
              <a:xfrm>
                <a:off x="9980295" y="3046730"/>
                <a:ext cx="9334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8" name="墨迹 97"/>
              <p14:cNvContentPartPr/>
              <p14:nvPr/>
            </p14:nvContentPartPr>
            <p14:xfrm>
              <a:off x="9887585" y="3119120"/>
              <a:ext cx="320040" cy="101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3"/>
            </p:blipFill>
            <p:spPr>
              <a:xfrm>
                <a:off x="9887585" y="3119120"/>
                <a:ext cx="3200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9" name="墨迹 98"/>
              <p14:cNvContentPartPr/>
              <p14:nvPr/>
            </p14:nvContentPartPr>
            <p14:xfrm>
              <a:off x="10383520" y="2880995"/>
              <a:ext cx="20955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99"/>
            </p:blipFill>
            <p:spPr>
              <a:xfrm>
                <a:off x="10383520" y="288099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383520" y="2953385"/>
              <a:ext cx="20955" cy="6223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383520" y="2953385"/>
                <a:ext cx="209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0755630" y="2860675"/>
              <a:ext cx="41275" cy="27876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0755630" y="2860675"/>
                <a:ext cx="412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1055350" y="2912110"/>
              <a:ext cx="196215" cy="20701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1055350" y="2912110"/>
                <a:ext cx="19621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1499215" y="2870835"/>
              <a:ext cx="196215" cy="24828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11499215" y="2870835"/>
                <a:ext cx="19621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9887585" y="3345815"/>
              <a:ext cx="134620" cy="25844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9887585" y="3345815"/>
                <a:ext cx="13462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9949815" y="3408045"/>
              <a:ext cx="123825" cy="209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9949815" y="3408045"/>
                <a:ext cx="1238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10352405" y="3345815"/>
              <a:ext cx="165735" cy="2895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10352405" y="3345815"/>
                <a:ext cx="16573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10920730" y="3387090"/>
              <a:ext cx="123825" cy="25844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10920730" y="3387090"/>
                <a:ext cx="1238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11282680" y="3356610"/>
              <a:ext cx="216535" cy="288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11282680" y="3356610"/>
                <a:ext cx="21653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10104755" y="3769360"/>
              <a:ext cx="51435" cy="19621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10104755" y="3769360"/>
                <a:ext cx="514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10207625" y="3790315"/>
              <a:ext cx="165735" cy="15494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10207625" y="3790315"/>
                <a:ext cx="16573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10724515" y="3790315"/>
              <a:ext cx="72390" cy="1752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10724515" y="3790315"/>
                <a:ext cx="7239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2" name="墨迹 111"/>
              <p14:cNvContentPartPr/>
              <p14:nvPr/>
            </p14:nvContentPartPr>
            <p14:xfrm>
              <a:off x="10838180" y="3769360"/>
              <a:ext cx="165100" cy="20701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0"/>
            </p:blipFill>
            <p:spPr>
              <a:xfrm>
                <a:off x="10838180" y="3769360"/>
                <a:ext cx="16510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3" name="墨迹 112"/>
              <p14:cNvContentPartPr/>
              <p14:nvPr/>
            </p14:nvContentPartPr>
            <p14:xfrm>
              <a:off x="10920730" y="3841750"/>
              <a:ext cx="154940" cy="101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2"/>
            </p:blipFill>
            <p:spPr>
              <a:xfrm>
                <a:off x="10920730" y="3841750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4" name="墨迹 113"/>
              <p14:cNvContentPartPr/>
              <p14:nvPr/>
            </p14:nvContentPartPr>
            <p14:xfrm>
              <a:off x="11457940" y="3821430"/>
              <a:ext cx="154940" cy="15494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4"/>
            </p:blipFill>
            <p:spPr>
              <a:xfrm>
                <a:off x="11457940" y="3821430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11685270" y="3841750"/>
              <a:ext cx="52070" cy="27876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11685270" y="3841750"/>
                <a:ext cx="5207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10569575" y="2747010"/>
              <a:ext cx="82550" cy="50609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10569575" y="2747010"/>
                <a:ext cx="82550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10652125" y="2705735"/>
              <a:ext cx="278765" cy="54737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10652125" y="2705735"/>
                <a:ext cx="278765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10600690" y="3232150"/>
              <a:ext cx="278765" cy="3111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10600690" y="3232150"/>
                <a:ext cx="2787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10807065" y="2313305"/>
              <a:ext cx="165735" cy="4546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10807065" y="2313305"/>
                <a:ext cx="16573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10300970" y="3635375"/>
              <a:ext cx="320040" cy="412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10300970" y="3635375"/>
                <a:ext cx="3200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9918700" y="1208405"/>
              <a:ext cx="72390" cy="56769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9918700" y="1208405"/>
                <a:ext cx="72390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10083800" y="1146175"/>
              <a:ext cx="548005" cy="568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10083800" y="1146175"/>
                <a:ext cx="54800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9980295" y="1579880"/>
              <a:ext cx="702945" cy="7239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9980295" y="1579880"/>
                <a:ext cx="70294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10869295" y="3645535"/>
              <a:ext cx="175260" cy="209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4"/>
            </p:blipFill>
            <p:spPr>
              <a:xfrm>
                <a:off x="10869295" y="3645535"/>
                <a:ext cx="17526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5" name="墨迹 124"/>
              <p14:cNvContentPartPr/>
              <p14:nvPr/>
            </p14:nvContentPartPr>
            <p14:xfrm>
              <a:off x="11313160" y="3696970"/>
              <a:ext cx="175895" cy="1079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6"/>
            </p:blipFill>
            <p:spPr>
              <a:xfrm>
                <a:off x="11313160" y="3696970"/>
                <a:ext cx="17589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6" name="墨迹 125"/>
              <p14:cNvContentPartPr/>
              <p14:nvPr/>
            </p14:nvContentPartPr>
            <p14:xfrm>
              <a:off x="10135870" y="4037965"/>
              <a:ext cx="216535" cy="101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8"/>
            </p:blipFill>
            <p:spPr>
              <a:xfrm>
                <a:off x="10135870" y="4037965"/>
                <a:ext cx="2165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7" name="墨迹 126"/>
              <p14:cNvContentPartPr/>
              <p14:nvPr/>
            </p14:nvContentPartPr>
            <p14:xfrm>
              <a:off x="10693400" y="4027805"/>
              <a:ext cx="330835" cy="3111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0"/>
            </p:blipFill>
            <p:spPr>
              <a:xfrm>
                <a:off x="10693400" y="4027805"/>
                <a:ext cx="3308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8" name="墨迹 127"/>
              <p14:cNvContentPartPr/>
              <p14:nvPr/>
            </p14:nvContentPartPr>
            <p14:xfrm>
              <a:off x="11406505" y="4079240"/>
              <a:ext cx="309880" cy="41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2"/>
            </p:blipFill>
            <p:spPr>
              <a:xfrm>
                <a:off x="11406505" y="4079240"/>
                <a:ext cx="30988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9" name="墨迹 128"/>
              <p14:cNvContentPartPr/>
              <p14:nvPr/>
            </p14:nvContentPartPr>
            <p14:xfrm>
              <a:off x="10548620" y="3821430"/>
              <a:ext cx="31115" cy="247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4"/>
            </p:blipFill>
            <p:spPr>
              <a:xfrm>
                <a:off x="10548620" y="3821430"/>
                <a:ext cx="3111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0" name="墨迹 129"/>
              <p14:cNvContentPartPr/>
              <p14:nvPr/>
            </p14:nvContentPartPr>
            <p14:xfrm>
              <a:off x="10662285" y="3707765"/>
              <a:ext cx="465455" cy="412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6"/>
            </p:blipFill>
            <p:spPr>
              <a:xfrm>
                <a:off x="10662285" y="3707765"/>
                <a:ext cx="46545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1" name="墨迹 130"/>
              <p14:cNvContentPartPr/>
              <p14:nvPr/>
            </p14:nvContentPartPr>
            <p14:xfrm>
              <a:off x="10652125" y="4048125"/>
              <a:ext cx="258445" cy="2095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8"/>
            </p:blipFill>
            <p:spPr>
              <a:xfrm>
                <a:off x="10652125" y="4048125"/>
                <a:ext cx="25844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2" name="墨迹 131"/>
              <p14:cNvContentPartPr/>
              <p14:nvPr/>
            </p14:nvContentPartPr>
            <p14:xfrm>
              <a:off x="9370695" y="1548765"/>
              <a:ext cx="217170" cy="1079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0"/>
            </p:blipFill>
            <p:spPr>
              <a:xfrm>
                <a:off x="9370695" y="1548765"/>
                <a:ext cx="21717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3" name="墨迹 132"/>
              <p14:cNvContentPartPr/>
              <p14:nvPr/>
            </p14:nvContentPartPr>
            <p14:xfrm>
              <a:off x="10610850" y="2437130"/>
              <a:ext cx="403225" cy="79502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2"/>
            </p:blipFill>
            <p:spPr>
              <a:xfrm>
                <a:off x="10610850" y="2437130"/>
                <a:ext cx="403225" cy="7950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4" name="墨迹 133"/>
              <p14:cNvContentPartPr/>
              <p14:nvPr/>
            </p14:nvContentPartPr>
            <p14:xfrm>
              <a:off x="11396345" y="2736850"/>
              <a:ext cx="113665" cy="44386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4"/>
            </p:blipFill>
            <p:spPr>
              <a:xfrm>
                <a:off x="11396345" y="2736850"/>
                <a:ext cx="11366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5" name="墨迹 134"/>
              <p14:cNvContentPartPr/>
              <p14:nvPr/>
            </p14:nvContentPartPr>
            <p14:xfrm>
              <a:off x="11540490" y="2715895"/>
              <a:ext cx="207010" cy="5372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6"/>
            </p:blipFill>
            <p:spPr>
              <a:xfrm>
                <a:off x="11540490" y="2715895"/>
                <a:ext cx="207010" cy="537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6" name="墨迹 135"/>
              <p14:cNvContentPartPr/>
              <p14:nvPr/>
            </p14:nvContentPartPr>
            <p14:xfrm>
              <a:off x="11416665" y="3211830"/>
              <a:ext cx="320675" cy="2032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8"/>
            </p:blipFill>
            <p:spPr>
              <a:xfrm>
                <a:off x="11416665" y="3211830"/>
                <a:ext cx="3206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7" name="墨迹 136"/>
              <p14:cNvContentPartPr/>
              <p14:nvPr/>
            </p14:nvContentPartPr>
            <p14:xfrm>
              <a:off x="11189335" y="3263265"/>
              <a:ext cx="485775" cy="49593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0"/>
            </p:blipFill>
            <p:spPr>
              <a:xfrm>
                <a:off x="11189335" y="3263265"/>
                <a:ext cx="485775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8" name="墨迹 137"/>
              <p14:cNvContentPartPr/>
              <p14:nvPr/>
            </p14:nvContentPartPr>
            <p14:xfrm>
              <a:off x="11230610" y="3707765"/>
              <a:ext cx="62230" cy="1238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2"/>
            </p:blipFill>
            <p:spPr>
              <a:xfrm>
                <a:off x="11230610" y="3707765"/>
                <a:ext cx="6223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9" name="墨迹 138"/>
              <p14:cNvContentPartPr/>
              <p14:nvPr/>
            </p14:nvContentPartPr>
            <p14:xfrm>
              <a:off x="11137900" y="3769360"/>
              <a:ext cx="123825" cy="15494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4"/>
            </p:blipFill>
            <p:spPr>
              <a:xfrm>
                <a:off x="11137900" y="3769360"/>
                <a:ext cx="12382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0" name="墨迹 139"/>
              <p14:cNvContentPartPr/>
              <p14:nvPr/>
            </p14:nvContentPartPr>
            <p14:xfrm>
              <a:off x="10631805" y="4275455"/>
              <a:ext cx="206375" cy="74358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6"/>
            </p:blipFill>
            <p:spPr>
              <a:xfrm>
                <a:off x="10631805" y="4275455"/>
                <a:ext cx="206375" cy="743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1" name="墨迹 140"/>
              <p14:cNvContentPartPr/>
              <p14:nvPr/>
            </p14:nvContentPartPr>
            <p14:xfrm>
              <a:off x="9805035" y="5163820"/>
              <a:ext cx="165100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8"/>
            </p:blipFill>
            <p:spPr>
              <a:xfrm>
                <a:off x="9805035" y="5163820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2" name="墨迹 141"/>
              <p14:cNvContentPartPr/>
              <p14:nvPr/>
            </p14:nvContentPartPr>
            <p14:xfrm>
              <a:off x="10063480" y="5226050"/>
              <a:ext cx="144145" cy="1752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0"/>
            </p:blipFill>
            <p:spPr>
              <a:xfrm>
                <a:off x="10063480" y="5226050"/>
                <a:ext cx="14414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3" name="墨迹 142"/>
              <p14:cNvContentPartPr/>
              <p14:nvPr/>
            </p14:nvContentPartPr>
            <p14:xfrm>
              <a:off x="10259695" y="5226050"/>
              <a:ext cx="227330" cy="18542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2"/>
            </p:blipFill>
            <p:spPr>
              <a:xfrm>
                <a:off x="10259695" y="5226050"/>
                <a:ext cx="22733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4" name="墨迹 143"/>
              <p14:cNvContentPartPr/>
              <p14:nvPr/>
            </p14:nvContentPartPr>
            <p14:xfrm>
              <a:off x="10548620" y="5226050"/>
              <a:ext cx="144780" cy="19621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4"/>
            </p:blipFill>
            <p:spPr>
              <a:xfrm>
                <a:off x="10548620" y="5226050"/>
                <a:ext cx="144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5" name="墨迹 144"/>
              <p14:cNvContentPartPr/>
              <p14:nvPr/>
            </p14:nvContentPartPr>
            <p14:xfrm>
              <a:off x="10745470" y="5256530"/>
              <a:ext cx="113665" cy="15494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6"/>
            </p:blipFill>
            <p:spPr>
              <a:xfrm>
                <a:off x="10745470" y="5256530"/>
                <a:ext cx="113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6" name="墨迹 145"/>
              <p14:cNvContentPartPr/>
              <p14:nvPr/>
            </p14:nvContentPartPr>
            <p14:xfrm>
              <a:off x="10920730" y="5287645"/>
              <a:ext cx="123825" cy="15494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8"/>
            </p:blipFill>
            <p:spPr>
              <a:xfrm>
                <a:off x="10920730" y="5287645"/>
                <a:ext cx="12382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11230610" y="5308600"/>
              <a:ext cx="93345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11230610" y="5308600"/>
                <a:ext cx="933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11199495" y="5411470"/>
              <a:ext cx="155575" cy="1079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11199495" y="5411470"/>
                <a:ext cx="1555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11530330" y="5184775"/>
              <a:ext cx="144780" cy="38163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11530330" y="5184775"/>
                <a:ext cx="144780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11757660" y="5546090"/>
              <a:ext cx="31115" cy="2032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11757660" y="5546090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9805035" y="5504815"/>
              <a:ext cx="1518920" cy="9271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9805035" y="5504815"/>
                <a:ext cx="151892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9526270" y="5690870"/>
              <a:ext cx="10160" cy="13398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9526270" y="5690870"/>
                <a:ext cx="101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9526270" y="5648960"/>
              <a:ext cx="227330" cy="16573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9526270" y="5648960"/>
                <a:ext cx="22733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9556750" y="5721350"/>
              <a:ext cx="154940" cy="3111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9556750" y="5721350"/>
                <a:ext cx="15494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9556750" y="5803900"/>
              <a:ext cx="165735" cy="3111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9556750" y="5803900"/>
                <a:ext cx="1657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9453880" y="5866130"/>
              <a:ext cx="340995" cy="412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9453880" y="5866130"/>
                <a:ext cx="3409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9484360" y="5917565"/>
              <a:ext cx="10795" cy="18605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0"/>
            </p:blipFill>
            <p:spPr>
              <a:xfrm>
                <a:off x="9484360" y="5917565"/>
                <a:ext cx="1079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9515475" y="5969635"/>
              <a:ext cx="62230" cy="101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2"/>
            </p:blipFill>
            <p:spPr>
              <a:xfrm>
                <a:off x="9515475" y="5969635"/>
                <a:ext cx="6223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9" name="墨迹 158"/>
              <p14:cNvContentPartPr/>
              <p14:nvPr/>
            </p14:nvContentPartPr>
            <p14:xfrm>
              <a:off x="9505315" y="6031230"/>
              <a:ext cx="31115" cy="209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4"/>
            </p:blipFill>
            <p:spPr>
              <a:xfrm>
                <a:off x="9505315" y="6031230"/>
                <a:ext cx="311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0" name="墨迹 159"/>
              <p14:cNvContentPartPr/>
              <p14:nvPr/>
            </p14:nvContentPartPr>
            <p14:xfrm>
              <a:off x="9495155" y="6113780"/>
              <a:ext cx="31115" cy="1079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6"/>
            </p:blipFill>
            <p:spPr>
              <a:xfrm>
                <a:off x="9495155" y="6113780"/>
                <a:ext cx="3111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1" name="墨迹 160"/>
              <p14:cNvContentPartPr/>
              <p14:nvPr/>
            </p14:nvContentPartPr>
            <p14:xfrm>
              <a:off x="9536430" y="5958840"/>
              <a:ext cx="41275" cy="20701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8"/>
            </p:blipFill>
            <p:spPr>
              <a:xfrm>
                <a:off x="9536430" y="5958840"/>
                <a:ext cx="4127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2" name="墨迹 161"/>
              <p14:cNvContentPartPr/>
              <p14:nvPr/>
            </p14:nvContentPartPr>
            <p14:xfrm>
              <a:off x="9629140" y="5958840"/>
              <a:ext cx="124460" cy="16573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0"/>
            </p:blipFill>
            <p:spPr>
              <a:xfrm>
                <a:off x="9629140" y="5958840"/>
                <a:ext cx="1244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3" name="墨迹 162"/>
              <p14:cNvContentPartPr/>
              <p14:nvPr/>
            </p14:nvContentPartPr>
            <p14:xfrm>
              <a:off x="9618980" y="6052185"/>
              <a:ext cx="134620" cy="1238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2"/>
            </p:blipFill>
            <p:spPr>
              <a:xfrm>
                <a:off x="9618980" y="6052185"/>
                <a:ext cx="13462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4" name="墨迹 163"/>
              <p14:cNvContentPartPr/>
              <p14:nvPr/>
            </p14:nvContentPartPr>
            <p14:xfrm>
              <a:off x="9959975" y="5732145"/>
              <a:ext cx="165100" cy="23749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4"/>
            </p:blipFill>
            <p:spPr>
              <a:xfrm>
                <a:off x="9959975" y="5732145"/>
                <a:ext cx="1651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5" name="墨迹 164"/>
              <p14:cNvContentPartPr/>
              <p14:nvPr/>
            </p14:nvContentPartPr>
            <p14:xfrm>
              <a:off x="9970135" y="5907405"/>
              <a:ext cx="20955" cy="36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6"/>
            </p:blipFill>
            <p:spPr>
              <a:xfrm>
                <a:off x="9970135" y="590740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6" name="墨迹 165"/>
              <p14:cNvContentPartPr/>
              <p14:nvPr/>
            </p14:nvContentPartPr>
            <p14:xfrm>
              <a:off x="9980295" y="5928360"/>
              <a:ext cx="217170" cy="29908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8"/>
            </p:blipFill>
            <p:spPr>
              <a:xfrm>
                <a:off x="9980295" y="5928360"/>
                <a:ext cx="21717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10022205" y="6083300"/>
              <a:ext cx="41275" cy="5143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10022205" y="6083300"/>
                <a:ext cx="412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10414635" y="5855970"/>
              <a:ext cx="20320" cy="23749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10414635" y="5855970"/>
                <a:ext cx="2032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10352405" y="5969635"/>
              <a:ext cx="217170" cy="2032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10352405" y="5969635"/>
                <a:ext cx="21717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10734675" y="5762625"/>
              <a:ext cx="165735" cy="412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10734675" y="5762625"/>
                <a:ext cx="1657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10579735" y="5814695"/>
              <a:ext cx="134620" cy="30988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10579735" y="5814695"/>
                <a:ext cx="13462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10755630" y="5928360"/>
              <a:ext cx="123825" cy="18542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10755630" y="5928360"/>
                <a:ext cx="12382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11065510" y="5897245"/>
              <a:ext cx="10160" cy="3111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11065510" y="5897245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11044555" y="6042025"/>
              <a:ext cx="31115" cy="3048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11044555" y="6042025"/>
                <a:ext cx="3111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11137900" y="5773420"/>
              <a:ext cx="82550" cy="19621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11137900" y="5773420"/>
                <a:ext cx="825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11210290" y="5845810"/>
              <a:ext cx="123825" cy="9271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11210290" y="5845810"/>
                <a:ext cx="12382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11148060" y="5948680"/>
              <a:ext cx="123825" cy="14478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11148060" y="5948680"/>
                <a:ext cx="12382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11199495" y="6083300"/>
              <a:ext cx="124460" cy="412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11199495" y="6083300"/>
                <a:ext cx="12446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11457940" y="6186170"/>
              <a:ext cx="20955" cy="3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26"/>
            </p:blipFill>
            <p:spPr>
              <a:xfrm>
                <a:off x="11457940" y="618617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0" name="墨迹 179"/>
              <p14:cNvContentPartPr/>
              <p14:nvPr/>
            </p14:nvContentPartPr>
            <p14:xfrm>
              <a:off x="9422765" y="6279515"/>
              <a:ext cx="1580515" cy="412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5"/>
            </p:blipFill>
            <p:spPr>
              <a:xfrm>
                <a:off x="9422765" y="6279515"/>
                <a:ext cx="15805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1" name="墨迹 180"/>
              <p14:cNvContentPartPr/>
              <p14:nvPr/>
            </p14:nvContentPartPr>
            <p14:xfrm>
              <a:off x="9401810" y="6330950"/>
              <a:ext cx="1818640" cy="412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7"/>
            </p:blipFill>
            <p:spPr>
              <a:xfrm>
                <a:off x="9401810" y="6330950"/>
                <a:ext cx="18186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2" name="墨迹 181"/>
              <p14:cNvContentPartPr/>
              <p14:nvPr/>
            </p14:nvContentPartPr>
            <p14:xfrm>
              <a:off x="4142740" y="5360035"/>
              <a:ext cx="3048000" cy="6223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9"/>
            </p:blipFill>
            <p:spPr>
              <a:xfrm>
                <a:off x="4142740" y="5360035"/>
                <a:ext cx="304800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3" name="墨迹 182"/>
              <p14:cNvContentPartPr/>
              <p14:nvPr/>
            </p14:nvContentPartPr>
            <p14:xfrm>
              <a:off x="3657600" y="5938520"/>
              <a:ext cx="4452620" cy="15494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1"/>
            </p:blipFill>
            <p:spPr>
              <a:xfrm>
                <a:off x="3657600" y="5938520"/>
                <a:ext cx="4452620" cy="1549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105535" y="4895215"/>
              <a:ext cx="1239520" cy="1136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105535" y="4895215"/>
                <a:ext cx="123952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778760" y="4967605"/>
              <a:ext cx="1922145" cy="514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778760" y="4967605"/>
                <a:ext cx="192214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054090" y="4957445"/>
              <a:ext cx="568325" cy="10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054090" y="4957445"/>
                <a:ext cx="568325" cy="10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086610" y="1208405"/>
              <a:ext cx="930275" cy="10287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086610" y="1208405"/>
                <a:ext cx="93027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343025" y="2416810"/>
              <a:ext cx="3161665" cy="1549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343025" y="2416810"/>
                <a:ext cx="3161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125855" y="2406015"/>
              <a:ext cx="361950" cy="825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125855" y="2406015"/>
                <a:ext cx="361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260475" y="3800475"/>
              <a:ext cx="51435" cy="30988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260475" y="3800475"/>
                <a:ext cx="5143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488430" y="3655695"/>
              <a:ext cx="237490" cy="27876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488430" y="3655695"/>
                <a:ext cx="23749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508125" y="4926330"/>
              <a:ext cx="196215" cy="412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508125" y="4926330"/>
                <a:ext cx="1962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435735" y="4977765"/>
              <a:ext cx="103505" cy="2997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435735" y="4977765"/>
                <a:ext cx="10350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590675" y="5050155"/>
              <a:ext cx="124460" cy="1758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590675" y="5050155"/>
                <a:ext cx="12446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3048000" y="4946650"/>
              <a:ext cx="154940" cy="31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3048000" y="4946650"/>
                <a:ext cx="15494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2934335" y="5008880"/>
              <a:ext cx="92710" cy="2584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2934335" y="5008880"/>
                <a:ext cx="9271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3099435" y="5071110"/>
              <a:ext cx="103505" cy="1549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3099435" y="5071110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308475" y="4926330"/>
              <a:ext cx="196215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308475" y="4926330"/>
                <a:ext cx="1962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256405" y="4977765"/>
              <a:ext cx="52070" cy="2482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256405" y="4977765"/>
                <a:ext cx="5207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4401185" y="5050155"/>
              <a:ext cx="123825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401185" y="5050155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744210" y="4885055"/>
              <a:ext cx="134620" cy="412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744210" y="4885055"/>
                <a:ext cx="13462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630545" y="4967605"/>
              <a:ext cx="72390" cy="2171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630545" y="4967605"/>
                <a:ext cx="7239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785485" y="5008880"/>
              <a:ext cx="93345" cy="1549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785485" y="5008880"/>
                <a:ext cx="9334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697470" y="3769360"/>
              <a:ext cx="20320" cy="20701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697470" y="3769360"/>
                <a:ext cx="2032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697470" y="3686810"/>
              <a:ext cx="1539240" cy="29972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697470" y="3686810"/>
                <a:ext cx="153924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686675" y="3903980"/>
              <a:ext cx="146748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686675" y="3903980"/>
                <a:ext cx="146748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645400" y="4110355"/>
              <a:ext cx="10160" cy="15494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645400" y="4110355"/>
                <a:ext cx="101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697470" y="4079240"/>
              <a:ext cx="578485" cy="1758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697470" y="4079240"/>
                <a:ext cx="57848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748905" y="4244340"/>
              <a:ext cx="588645" cy="1079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748905" y="4244340"/>
                <a:ext cx="58864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430895" y="4069080"/>
              <a:ext cx="31115" cy="21717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430895" y="4069080"/>
                <a:ext cx="3111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523605" y="4017645"/>
              <a:ext cx="620395" cy="2165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523605" y="4017645"/>
                <a:ext cx="62039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534400" y="4234180"/>
              <a:ext cx="598805" cy="209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534400" y="4234180"/>
                <a:ext cx="59880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666355" y="4389120"/>
              <a:ext cx="10160" cy="1238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666355" y="4389120"/>
                <a:ext cx="101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666355" y="4368800"/>
              <a:ext cx="237490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666355" y="4368800"/>
                <a:ext cx="23749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717790" y="4492625"/>
              <a:ext cx="227330" cy="2032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717790" y="4492625"/>
                <a:ext cx="2273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079740" y="4389120"/>
              <a:ext cx="10160" cy="123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079740" y="4389120"/>
                <a:ext cx="101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110220" y="4378960"/>
              <a:ext cx="217170" cy="13398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110220" y="4378960"/>
                <a:ext cx="2171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151495" y="4533900"/>
              <a:ext cx="196850" cy="203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151495" y="4533900"/>
                <a:ext cx="19685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8472170" y="4399280"/>
              <a:ext cx="31115" cy="14478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8472170" y="4399280"/>
                <a:ext cx="3111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513445" y="4358005"/>
              <a:ext cx="206375" cy="1657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513445" y="4358005"/>
                <a:ext cx="20637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554720" y="4533900"/>
              <a:ext cx="123825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554720" y="4533900"/>
                <a:ext cx="1238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844280" y="4378960"/>
              <a:ext cx="20320" cy="165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844280" y="4378960"/>
                <a:ext cx="2032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874760" y="4389120"/>
              <a:ext cx="258445" cy="17589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874760" y="4389120"/>
                <a:ext cx="25844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926830" y="4565015"/>
              <a:ext cx="196215" cy="101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926830" y="4565015"/>
                <a:ext cx="1962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614285" y="4637405"/>
              <a:ext cx="31115" cy="123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614285" y="4637405"/>
                <a:ext cx="3111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666355" y="4606290"/>
              <a:ext cx="51435" cy="10287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666355" y="4606290"/>
                <a:ext cx="5143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666355" y="4730115"/>
              <a:ext cx="61595" cy="3111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666355" y="4730115"/>
                <a:ext cx="61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800340" y="4657725"/>
              <a:ext cx="10795" cy="9271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800340" y="4657725"/>
                <a:ext cx="1079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800340" y="4647565"/>
              <a:ext cx="165735" cy="13398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800340" y="4647565"/>
                <a:ext cx="1657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058785" y="4657725"/>
              <a:ext cx="62230" cy="1339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058785" y="4657725"/>
                <a:ext cx="622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182610" y="4637405"/>
              <a:ext cx="113665" cy="13398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182610" y="4637405"/>
                <a:ext cx="1136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8451215" y="4637405"/>
              <a:ext cx="103505" cy="1543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8451215" y="4637405"/>
                <a:ext cx="10350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595995" y="4647565"/>
              <a:ext cx="144780" cy="15494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595995" y="4647565"/>
                <a:ext cx="1447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8833485" y="4657725"/>
              <a:ext cx="124460" cy="1238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8833485" y="4657725"/>
                <a:ext cx="1244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9040495" y="4678680"/>
              <a:ext cx="92710" cy="927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9040495" y="4678680"/>
                <a:ext cx="9271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7418070" y="3635375"/>
              <a:ext cx="186055" cy="143573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7418070" y="3635375"/>
                <a:ext cx="186055" cy="143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727950" y="3521710"/>
              <a:ext cx="1922145" cy="17246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727950" y="3521710"/>
                <a:ext cx="1922145" cy="172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7552690" y="4988560"/>
              <a:ext cx="1663065" cy="514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7552690" y="4988560"/>
                <a:ext cx="166306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7697470" y="4502785"/>
              <a:ext cx="102870" cy="123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7697470" y="4502785"/>
                <a:ext cx="1028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7790180" y="4523740"/>
              <a:ext cx="82550" cy="10287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7790180" y="4523740"/>
                <a:ext cx="8255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8100060" y="4502785"/>
              <a:ext cx="72390" cy="1447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8100060" y="4502785"/>
                <a:ext cx="7239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8193405" y="4554220"/>
              <a:ext cx="92710" cy="13462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8193405" y="4554220"/>
                <a:ext cx="9271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7872730" y="4224020"/>
              <a:ext cx="134620" cy="13398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7872730" y="4224020"/>
                <a:ext cx="1346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8027670" y="4255135"/>
              <a:ext cx="113665" cy="13398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8027670" y="4255135"/>
                <a:ext cx="1136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8110220" y="3914140"/>
              <a:ext cx="217170" cy="19621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8110220" y="3914140"/>
                <a:ext cx="2171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8513445" y="3914140"/>
              <a:ext cx="237490" cy="15494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8513445" y="3914140"/>
                <a:ext cx="23749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8627110" y="4265295"/>
              <a:ext cx="154940" cy="13398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8627110" y="4265295"/>
                <a:ext cx="1549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8926830" y="4306570"/>
              <a:ext cx="113665" cy="13398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8926830" y="4306570"/>
                <a:ext cx="1136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8462010" y="4565015"/>
              <a:ext cx="102870" cy="13398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8462010" y="4565015"/>
                <a:ext cx="1028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8627110" y="4565015"/>
              <a:ext cx="72390" cy="11366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8627110" y="4565015"/>
                <a:ext cx="7239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8854440" y="4554220"/>
              <a:ext cx="103505" cy="16573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8854440" y="4554220"/>
                <a:ext cx="10350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8968105" y="4606290"/>
              <a:ext cx="133985" cy="11366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8968105" y="4606290"/>
                <a:ext cx="13398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7697470" y="4120515"/>
              <a:ext cx="133985" cy="1238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7697470" y="4120515"/>
                <a:ext cx="13398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811135" y="4131310"/>
              <a:ext cx="71755" cy="825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811135" y="4131310"/>
                <a:ext cx="7175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7893685" y="4100195"/>
              <a:ext cx="92710" cy="13398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7893685" y="4100195"/>
                <a:ext cx="927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7986395" y="4120515"/>
              <a:ext cx="113665" cy="15494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7986395" y="4120515"/>
                <a:ext cx="113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110220" y="4141470"/>
              <a:ext cx="52070" cy="9271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110220" y="4141470"/>
                <a:ext cx="5207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203565" y="4141470"/>
              <a:ext cx="61595" cy="9271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203565" y="4141470"/>
                <a:ext cx="6159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7800340" y="4192905"/>
              <a:ext cx="217170" cy="23749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7800340" y="4192905"/>
                <a:ext cx="21717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027670" y="4234180"/>
              <a:ext cx="165735" cy="2374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027670" y="4234180"/>
                <a:ext cx="16573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748905" y="4161790"/>
              <a:ext cx="186055" cy="30988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748905" y="4161790"/>
                <a:ext cx="18605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914005" y="4192905"/>
              <a:ext cx="20955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914005" y="419290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8037830" y="4151630"/>
              <a:ext cx="165735" cy="27876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8037830" y="4151630"/>
                <a:ext cx="1657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692150" y="5008880"/>
              <a:ext cx="443865" cy="21717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692150" y="5008880"/>
                <a:ext cx="44386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681355" y="5721350"/>
              <a:ext cx="434340" cy="19621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681355" y="5721350"/>
                <a:ext cx="4343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4391025" y="4120515"/>
              <a:ext cx="588645" cy="64071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4391025" y="4120515"/>
                <a:ext cx="588645" cy="640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196840" y="4265295"/>
              <a:ext cx="506095" cy="57848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196840" y="4265295"/>
                <a:ext cx="506095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196840" y="4296410"/>
              <a:ext cx="41275" cy="1441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196840" y="4296410"/>
                <a:ext cx="4127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341620" y="4213860"/>
              <a:ext cx="278765" cy="41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341620" y="4213860"/>
                <a:ext cx="27876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4752340" y="4120515"/>
              <a:ext cx="227330" cy="3511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4752340" y="4120515"/>
                <a:ext cx="22733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4721225" y="4203065"/>
              <a:ext cx="248285" cy="320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4721225" y="4203065"/>
                <a:ext cx="24828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3863975" y="4812665"/>
              <a:ext cx="41275" cy="50609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3863975" y="4812665"/>
                <a:ext cx="41275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3863975" y="4719955"/>
              <a:ext cx="1156970" cy="5886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3863975" y="4719955"/>
                <a:ext cx="1156970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3915410" y="5267325"/>
              <a:ext cx="1198880" cy="6159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3915410" y="5267325"/>
                <a:ext cx="119888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3843020" y="5226050"/>
              <a:ext cx="165735" cy="5778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3843020" y="5226050"/>
                <a:ext cx="16573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3936365" y="5256530"/>
              <a:ext cx="61595" cy="53721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3936365" y="5256530"/>
                <a:ext cx="61595" cy="537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3822700" y="5277485"/>
              <a:ext cx="175260" cy="1962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3822700" y="5277485"/>
                <a:ext cx="1752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4008755" y="5318760"/>
              <a:ext cx="144780" cy="11366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4008755" y="5318760"/>
                <a:ext cx="14478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3781425" y="5112385"/>
              <a:ext cx="485775" cy="70231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3781425" y="5112385"/>
                <a:ext cx="485775" cy="7023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878830" y="2013585"/>
              <a:ext cx="1167130" cy="9334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878830" y="2013585"/>
                <a:ext cx="116713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957945" y="2571750"/>
              <a:ext cx="2200275" cy="82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957945" y="2571750"/>
                <a:ext cx="2200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487805" y="2974340"/>
              <a:ext cx="1156970" cy="514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487805" y="2974340"/>
                <a:ext cx="115697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2748280" y="3149600"/>
              <a:ext cx="41275" cy="485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2748280" y="3149600"/>
                <a:ext cx="412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2882265" y="3046730"/>
              <a:ext cx="1426210" cy="5784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2882265" y="3046730"/>
                <a:ext cx="142621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2840990" y="3604260"/>
              <a:ext cx="1446530" cy="311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2840990" y="3604260"/>
                <a:ext cx="14465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969510" y="3583305"/>
              <a:ext cx="1115695" cy="8318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969510" y="3583305"/>
                <a:ext cx="111569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3048000" y="4100195"/>
              <a:ext cx="857250" cy="514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048000" y="4100195"/>
                <a:ext cx="85725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457315" y="4058920"/>
              <a:ext cx="2159635" cy="1549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457315" y="4058920"/>
                <a:ext cx="215963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9526270" y="4100195"/>
              <a:ext cx="1301750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9526270" y="4100195"/>
                <a:ext cx="130175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508125" y="4667885"/>
              <a:ext cx="1074420" cy="82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508125" y="4667885"/>
                <a:ext cx="107442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2076450" y="5226050"/>
              <a:ext cx="1240155" cy="1339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2076450" y="5226050"/>
                <a:ext cx="12401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880860" y="4678680"/>
              <a:ext cx="72390" cy="7848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880860" y="4678680"/>
                <a:ext cx="72390" cy="784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994525" y="4554220"/>
              <a:ext cx="1436370" cy="90932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994525" y="4554220"/>
                <a:ext cx="1436370" cy="909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808470" y="5422265"/>
              <a:ext cx="1601470" cy="203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808470" y="5422265"/>
                <a:ext cx="160147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8595995" y="5360035"/>
              <a:ext cx="227330" cy="3200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8595995" y="5360035"/>
                <a:ext cx="22733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8916670" y="5411470"/>
              <a:ext cx="144145" cy="279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8916670" y="5411470"/>
                <a:ext cx="1441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215755" y="5391150"/>
              <a:ext cx="186055" cy="41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215755" y="5391150"/>
                <a:ext cx="1860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102090" y="5463540"/>
              <a:ext cx="93345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102090" y="5463540"/>
                <a:ext cx="9334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277985" y="5504815"/>
              <a:ext cx="134620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277985" y="5504815"/>
                <a:ext cx="13462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484360" y="5401310"/>
              <a:ext cx="155575" cy="3924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484360" y="5401310"/>
                <a:ext cx="15557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9742805" y="5701030"/>
              <a:ext cx="20955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9742805" y="5701030"/>
                <a:ext cx="2095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715135" y="2044700"/>
              <a:ext cx="2345055" cy="723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715135" y="2044700"/>
                <a:ext cx="234505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467475" y="1507490"/>
              <a:ext cx="4174490" cy="609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467475" y="1507490"/>
                <a:ext cx="417449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684020" y="1590040"/>
              <a:ext cx="61595" cy="6819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684020" y="1590040"/>
                <a:ext cx="61595" cy="6819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786890" y="1559560"/>
              <a:ext cx="258445" cy="6813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786890" y="1559560"/>
                <a:ext cx="258445" cy="681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652905" y="2148205"/>
              <a:ext cx="474980" cy="203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652905" y="2148205"/>
                <a:ext cx="47498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395085" y="267970"/>
              <a:ext cx="268605" cy="933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395085" y="267970"/>
                <a:ext cx="26860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457315" y="288925"/>
              <a:ext cx="31115" cy="1238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457315" y="288925"/>
                <a:ext cx="3111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550025" y="247650"/>
              <a:ext cx="41910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550025" y="247650"/>
                <a:ext cx="4191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405880" y="433705"/>
              <a:ext cx="247650" cy="927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405880" y="433705"/>
                <a:ext cx="24765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384925" y="402590"/>
              <a:ext cx="175895" cy="3200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384925" y="402590"/>
                <a:ext cx="17589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508750" y="588645"/>
              <a:ext cx="10795" cy="1136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508750" y="588645"/>
                <a:ext cx="1079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519545" y="536575"/>
              <a:ext cx="227330" cy="1657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519545" y="536575"/>
                <a:ext cx="22733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932295" y="361315"/>
              <a:ext cx="186055" cy="27876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932295" y="361315"/>
                <a:ext cx="18605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943090" y="381635"/>
              <a:ext cx="133985" cy="320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943090" y="381635"/>
                <a:ext cx="13398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315200" y="351155"/>
              <a:ext cx="61595" cy="3511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315200" y="351155"/>
                <a:ext cx="6159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386955" y="216535"/>
              <a:ext cx="320675" cy="5473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386955" y="216535"/>
                <a:ext cx="320675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439025" y="454025"/>
              <a:ext cx="133985" cy="6223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439025" y="454025"/>
                <a:ext cx="1339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470140" y="371475"/>
              <a:ext cx="51435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470140" y="371475"/>
                <a:ext cx="5143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449185" y="547370"/>
              <a:ext cx="154940" cy="11303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449185" y="547370"/>
                <a:ext cx="154940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459345" y="722630"/>
              <a:ext cx="227330" cy="101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459345" y="722630"/>
                <a:ext cx="22733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934960" y="216535"/>
              <a:ext cx="92710" cy="3511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934960" y="216535"/>
                <a:ext cx="9271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934960" y="330200"/>
              <a:ext cx="299720" cy="1752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934960" y="330200"/>
                <a:ext cx="29972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037830" y="443865"/>
              <a:ext cx="103505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037830" y="443865"/>
                <a:ext cx="10350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110220" y="557530"/>
              <a:ext cx="10795" cy="3111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110220" y="557530"/>
                <a:ext cx="107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924800" y="557530"/>
              <a:ext cx="113030" cy="1447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924800" y="557530"/>
                <a:ext cx="11303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007350" y="650240"/>
              <a:ext cx="278765" cy="723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007350" y="650240"/>
                <a:ext cx="27876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8131175" y="547370"/>
              <a:ext cx="41275" cy="101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8131175" y="547370"/>
                <a:ext cx="4127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8503285" y="381635"/>
              <a:ext cx="61595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8503285" y="381635"/>
                <a:ext cx="6159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8595995" y="309245"/>
              <a:ext cx="144780" cy="4235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8595995" y="309245"/>
                <a:ext cx="14478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564880" y="485140"/>
              <a:ext cx="134620" cy="311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564880" y="485140"/>
                <a:ext cx="1346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585835" y="598805"/>
              <a:ext cx="92710" cy="101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585835" y="598805"/>
                <a:ext cx="9271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462010" y="743585"/>
              <a:ext cx="392430" cy="412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462010" y="743585"/>
                <a:ext cx="39243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9215755" y="464185"/>
              <a:ext cx="175895" cy="2171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9215755" y="464185"/>
                <a:ext cx="17589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9701530" y="361315"/>
              <a:ext cx="207010" cy="41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9701530" y="361315"/>
                <a:ext cx="2070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9587865" y="412750"/>
              <a:ext cx="113665" cy="32004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9587865" y="412750"/>
                <a:ext cx="11366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9763760" y="516255"/>
              <a:ext cx="165100" cy="2273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9763760" y="516255"/>
                <a:ext cx="1651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10093960" y="743585"/>
              <a:ext cx="20955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10093960" y="74358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3119755" y="5463540"/>
              <a:ext cx="31115" cy="26860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3119755" y="5463540"/>
                <a:ext cx="3111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3119755" y="5370195"/>
              <a:ext cx="3213735" cy="3721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3119755" y="5370195"/>
                <a:ext cx="321373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6333490" y="5380990"/>
              <a:ext cx="20320" cy="29908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6333490" y="5380990"/>
                <a:ext cx="2032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2840990" y="5071110"/>
              <a:ext cx="31115" cy="3816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2840990" y="5071110"/>
                <a:ext cx="3111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6529705" y="5194935"/>
              <a:ext cx="196215" cy="247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6529705" y="5194935"/>
                <a:ext cx="19621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221855" y="4957445"/>
              <a:ext cx="423545" cy="5886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221855" y="4957445"/>
                <a:ext cx="423545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924800" y="5184775"/>
              <a:ext cx="196215" cy="6159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924800" y="5184775"/>
                <a:ext cx="1962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007350" y="5029835"/>
              <a:ext cx="61595" cy="495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007350" y="5029835"/>
                <a:ext cx="6159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882890" y="5205095"/>
              <a:ext cx="165735" cy="2584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882890" y="5205095"/>
                <a:ext cx="16573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7976235" y="5370195"/>
              <a:ext cx="133985" cy="723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7976235" y="5370195"/>
                <a:ext cx="13398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8265160" y="5029835"/>
              <a:ext cx="134620" cy="2266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8265160" y="5029835"/>
                <a:ext cx="134620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8244840" y="5132705"/>
              <a:ext cx="133985" cy="6223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8244840" y="5132705"/>
                <a:ext cx="1339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8255000" y="5226050"/>
              <a:ext cx="123825" cy="5143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8255000" y="5226050"/>
                <a:ext cx="1238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8193405" y="5112385"/>
              <a:ext cx="288925" cy="39243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8193405" y="5112385"/>
                <a:ext cx="28892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8647430" y="5215255"/>
              <a:ext cx="175895" cy="520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8647430" y="5215255"/>
                <a:ext cx="17589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8585835" y="5060315"/>
              <a:ext cx="288925" cy="485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8585835" y="5060315"/>
                <a:ext cx="2889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8926830" y="5071110"/>
              <a:ext cx="144780" cy="19621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8926830" y="5071110"/>
                <a:ext cx="144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8803005" y="5194935"/>
              <a:ext cx="92710" cy="34099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8803005" y="5194935"/>
                <a:ext cx="9271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8895715" y="5318760"/>
              <a:ext cx="165100" cy="622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8895715" y="5318760"/>
                <a:ext cx="16510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8936990" y="5256530"/>
              <a:ext cx="154940" cy="279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8936990" y="5256530"/>
                <a:ext cx="15494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9298940" y="5215255"/>
              <a:ext cx="185420" cy="2584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9298940" y="5215255"/>
                <a:ext cx="18542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9319260" y="5236210"/>
              <a:ext cx="186055" cy="247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9319260" y="5236210"/>
                <a:ext cx="18605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9732645" y="5101590"/>
              <a:ext cx="154940" cy="30988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9732645" y="5101590"/>
                <a:ext cx="15494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9991090" y="5060315"/>
              <a:ext cx="31115" cy="29972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9991090" y="5060315"/>
                <a:ext cx="3111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9805035" y="5256530"/>
              <a:ext cx="165100" cy="2273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9805035" y="5256530"/>
                <a:ext cx="1651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9753600" y="5339715"/>
              <a:ext cx="123825" cy="15494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9753600" y="5339715"/>
                <a:ext cx="12382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10207625" y="5153660"/>
              <a:ext cx="10795" cy="2374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10207625" y="5153660"/>
                <a:ext cx="1079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10156190" y="5246370"/>
              <a:ext cx="113665" cy="41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10156190" y="5246370"/>
                <a:ext cx="11366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0156190" y="5391150"/>
              <a:ext cx="175895" cy="6159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0156190" y="5391150"/>
                <a:ext cx="1758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10383520" y="5153660"/>
              <a:ext cx="196215" cy="1752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10383520" y="5153660"/>
                <a:ext cx="19621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10383520" y="5039995"/>
              <a:ext cx="165100" cy="4235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10383520" y="5039995"/>
                <a:ext cx="1651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10424795" y="5391150"/>
              <a:ext cx="227330" cy="21653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10424795" y="5391150"/>
                <a:ext cx="22733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3853815" y="5483860"/>
              <a:ext cx="20320" cy="23749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3853815" y="5483860"/>
                <a:ext cx="2032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577080" y="5473700"/>
              <a:ext cx="41275" cy="19621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577080" y="5473700"/>
                <a:ext cx="412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5238115" y="5432425"/>
              <a:ext cx="51435" cy="19621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5238115" y="5432425"/>
                <a:ext cx="514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5847715" y="5401310"/>
              <a:ext cx="20955" cy="2476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5847715" y="5401310"/>
                <a:ext cx="2095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3791585" y="5907405"/>
              <a:ext cx="92710" cy="21717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3791585" y="5907405"/>
                <a:ext cx="9271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3770630" y="5979795"/>
              <a:ext cx="93345" cy="15494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3770630" y="5979795"/>
                <a:ext cx="9334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4493895" y="5876290"/>
              <a:ext cx="175895" cy="2070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4493895" y="5876290"/>
                <a:ext cx="17589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4711065" y="5938520"/>
              <a:ext cx="52070" cy="123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4711065" y="5938520"/>
                <a:ext cx="520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4700905" y="5989955"/>
              <a:ext cx="72390" cy="933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4700905" y="5989955"/>
                <a:ext cx="723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5165725" y="5824855"/>
              <a:ext cx="123825" cy="27876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5165725" y="5824855"/>
                <a:ext cx="12382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5351780" y="5917565"/>
              <a:ext cx="82550" cy="16573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5351780" y="5917565"/>
                <a:ext cx="8255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341620" y="5948680"/>
              <a:ext cx="92710" cy="1651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341620" y="5948680"/>
                <a:ext cx="9271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909945" y="5814695"/>
              <a:ext cx="186055" cy="1752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909945" y="5814695"/>
                <a:ext cx="18605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6002655" y="5876290"/>
              <a:ext cx="51435" cy="1860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6002655" y="5876290"/>
                <a:ext cx="5143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6137275" y="5917565"/>
              <a:ext cx="92710" cy="13462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6137275" y="5917565"/>
                <a:ext cx="9271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6106160" y="5928360"/>
              <a:ext cx="154940" cy="1441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6106160" y="5928360"/>
                <a:ext cx="15494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3471545" y="4946650"/>
              <a:ext cx="154940" cy="33083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3471545" y="4946650"/>
                <a:ext cx="15494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4277360" y="5194935"/>
              <a:ext cx="10160" cy="3111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4277360" y="5194935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3729355" y="4988560"/>
              <a:ext cx="124460" cy="717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3729355" y="4988560"/>
                <a:ext cx="1244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3729355" y="5132705"/>
              <a:ext cx="93345" cy="1079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3729355" y="5132705"/>
                <a:ext cx="9334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3956685" y="4967605"/>
              <a:ext cx="124460" cy="165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3956685" y="4967605"/>
                <a:ext cx="1244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3946525" y="5008880"/>
              <a:ext cx="93345" cy="14478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3946525" y="5008880"/>
                <a:ext cx="9334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3316605" y="4998720"/>
              <a:ext cx="61595" cy="412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3316605" y="4998720"/>
                <a:ext cx="615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3285490" y="5153660"/>
              <a:ext cx="92710" cy="412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3285490" y="5153660"/>
                <a:ext cx="927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3109595" y="4946650"/>
              <a:ext cx="82550" cy="33083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3109595" y="4946650"/>
                <a:ext cx="8255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3336925" y="5060315"/>
              <a:ext cx="62230" cy="209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3336925" y="5060315"/>
                <a:ext cx="6223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8327390" y="918845"/>
              <a:ext cx="2035810" cy="412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8327390" y="918845"/>
                <a:ext cx="20358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6798310" y="1187450"/>
              <a:ext cx="278765" cy="2095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6798310" y="1187450"/>
                <a:ext cx="27876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6829425" y="1301115"/>
              <a:ext cx="299720" cy="101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6829425" y="1301115"/>
                <a:ext cx="29972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7356475" y="1115060"/>
              <a:ext cx="206375" cy="4445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7356475" y="1115060"/>
                <a:ext cx="2063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7790180" y="1083945"/>
              <a:ext cx="20955" cy="21717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7790180" y="1083945"/>
                <a:ext cx="2095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7811135" y="1083945"/>
              <a:ext cx="175260" cy="1860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7811135" y="1083945"/>
                <a:ext cx="17526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7748905" y="1373505"/>
              <a:ext cx="10160" cy="7239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7748905" y="1373505"/>
                <a:ext cx="1016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7924800" y="1373505"/>
              <a:ext cx="82550" cy="7239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7924800" y="1373505"/>
                <a:ext cx="8255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8265160" y="1115060"/>
              <a:ext cx="227330" cy="514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8265160" y="1115060"/>
                <a:ext cx="22733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8193405" y="1032510"/>
              <a:ext cx="185420" cy="36131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8193405" y="1032510"/>
                <a:ext cx="185420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8244840" y="1332230"/>
              <a:ext cx="41275" cy="17526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8244840" y="1332230"/>
                <a:ext cx="4127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8337550" y="1218565"/>
              <a:ext cx="124460" cy="32004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8337550" y="1218565"/>
                <a:ext cx="12446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8337550" y="1301115"/>
              <a:ext cx="72390" cy="412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8337550" y="1301115"/>
                <a:ext cx="7239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8327390" y="1414780"/>
              <a:ext cx="134620" cy="101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8327390" y="1414780"/>
                <a:ext cx="13462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8854440" y="1094740"/>
              <a:ext cx="186055" cy="3048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8854440" y="1094740"/>
                <a:ext cx="18605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8689340" y="1136015"/>
              <a:ext cx="144145" cy="32004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8689340" y="1136015"/>
                <a:ext cx="14414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8895715" y="1228725"/>
              <a:ext cx="154940" cy="19621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8895715" y="1228725"/>
                <a:ext cx="1549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9370695" y="1125220"/>
              <a:ext cx="155575" cy="933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9370695" y="1125220"/>
                <a:ext cx="15557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9360535" y="1228725"/>
              <a:ext cx="165735" cy="9271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9360535" y="1228725"/>
                <a:ext cx="1657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9464040" y="1187450"/>
              <a:ext cx="20320" cy="2476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9464040" y="1187450"/>
                <a:ext cx="2032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9309100" y="1228725"/>
              <a:ext cx="154940" cy="19621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9309100" y="1228725"/>
                <a:ext cx="1549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9422765" y="1352550"/>
              <a:ext cx="154940" cy="101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9422765" y="1352550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9587865" y="1238885"/>
              <a:ext cx="31115" cy="82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9587865" y="1238885"/>
                <a:ext cx="3111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9618980" y="1177290"/>
              <a:ext cx="165100" cy="15494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9618980" y="1177290"/>
                <a:ext cx="16510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9670415" y="1115060"/>
              <a:ext cx="41275" cy="39243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9670415" y="1115060"/>
                <a:ext cx="4127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9877425" y="1466215"/>
              <a:ext cx="31115" cy="209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9877425" y="1466215"/>
                <a:ext cx="311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3305810" y="5370195"/>
              <a:ext cx="20955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3305810" y="537019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3378200" y="5577205"/>
              <a:ext cx="20955" cy="1651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3378200" y="5577205"/>
                <a:ext cx="2095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3295650" y="5876290"/>
              <a:ext cx="123825" cy="38227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3295650" y="5876290"/>
                <a:ext cx="12382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4132580" y="5587365"/>
              <a:ext cx="360" cy="9271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4132580" y="5587365"/>
                <a:ext cx="3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4845685" y="5556250"/>
              <a:ext cx="10160" cy="1238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4845685" y="5556250"/>
                <a:ext cx="101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5475605" y="5504815"/>
              <a:ext cx="10795" cy="10287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5475605" y="5504815"/>
                <a:ext cx="1079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6054090" y="5432425"/>
              <a:ext cx="360" cy="7239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6054090" y="5432425"/>
                <a:ext cx="36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3254375" y="6186170"/>
              <a:ext cx="103505" cy="723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3254375" y="6186170"/>
                <a:ext cx="10350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3646805" y="5349875"/>
              <a:ext cx="144780" cy="3111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3646805" y="5349875"/>
                <a:ext cx="14478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3595370" y="5422265"/>
              <a:ext cx="123825" cy="48514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3595370" y="5422265"/>
                <a:ext cx="123825" cy="485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5961380" y="5194935"/>
              <a:ext cx="227330" cy="50609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5961380" y="5194935"/>
                <a:ext cx="227330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3729355" y="5194935"/>
              <a:ext cx="175895" cy="22733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3729355" y="5194935"/>
                <a:ext cx="17589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6147435" y="4977765"/>
              <a:ext cx="175260" cy="18605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6147435" y="4977765"/>
                <a:ext cx="17526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3915410" y="5483860"/>
              <a:ext cx="144780" cy="1860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3915410" y="5483860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4060190" y="5452745"/>
              <a:ext cx="227330" cy="22733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4060190" y="5452745"/>
                <a:ext cx="22733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4277360" y="5442585"/>
              <a:ext cx="196215" cy="2584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4277360" y="5442585"/>
                <a:ext cx="19621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4452620" y="5422265"/>
              <a:ext cx="186055" cy="26860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4452620" y="5422265"/>
                <a:ext cx="18605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4700905" y="5442585"/>
              <a:ext cx="123825" cy="18605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4700905" y="5442585"/>
                <a:ext cx="12382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4845685" y="5452745"/>
              <a:ext cx="92710" cy="1860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4845685" y="5452745"/>
                <a:ext cx="9271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4989830" y="5483860"/>
              <a:ext cx="124460" cy="13462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4989830" y="5483860"/>
                <a:ext cx="12446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5145405" y="5422265"/>
              <a:ext cx="133985" cy="2063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5145405" y="5422265"/>
                <a:ext cx="13398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5289550" y="5442585"/>
              <a:ext cx="134620" cy="17589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5289550" y="5442585"/>
                <a:ext cx="13462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5486400" y="5463540"/>
              <a:ext cx="113030" cy="11366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5486400" y="5463540"/>
                <a:ext cx="11303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5599430" y="5473700"/>
              <a:ext cx="103505" cy="15494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5599430" y="5473700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5734050" y="5535930"/>
              <a:ext cx="10160" cy="3048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5734050" y="5535930"/>
                <a:ext cx="1016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3615690" y="5504815"/>
              <a:ext cx="207010" cy="23749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3615690" y="5504815"/>
                <a:ext cx="20701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5930265" y="5349875"/>
              <a:ext cx="186055" cy="1752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5930265" y="5349875"/>
                <a:ext cx="18605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3615690" y="5732145"/>
              <a:ext cx="196850" cy="101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3615690" y="5732145"/>
                <a:ext cx="19685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5868670" y="5525135"/>
              <a:ext cx="278765" cy="3111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5868670" y="5525135"/>
                <a:ext cx="2787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6591935" y="2964180"/>
              <a:ext cx="929640" cy="32004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6591935" y="2964180"/>
                <a:ext cx="92964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6364605" y="2684780"/>
              <a:ext cx="30480" cy="35115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6364605" y="2684780"/>
                <a:ext cx="3048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7614285" y="2778125"/>
              <a:ext cx="175895" cy="27876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7614285" y="2778125"/>
                <a:ext cx="17589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7645400" y="2788285"/>
              <a:ext cx="165735" cy="27876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7645400" y="2788285"/>
                <a:ext cx="1657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6984365" y="2788285"/>
              <a:ext cx="485775" cy="21717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6984365" y="2788285"/>
                <a:ext cx="48577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6570980" y="2664460"/>
              <a:ext cx="444500" cy="1752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6570980" y="2664460"/>
                <a:ext cx="44450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6622415" y="2592070"/>
              <a:ext cx="413385" cy="2063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6622415" y="2592070"/>
                <a:ext cx="41338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6508750" y="753745"/>
              <a:ext cx="1601470" cy="13398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6508750" y="753745"/>
                <a:ext cx="16014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6209030" y="2416810"/>
              <a:ext cx="62230" cy="121856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6209030" y="2416810"/>
                <a:ext cx="62230" cy="1218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6416040" y="2385695"/>
              <a:ext cx="1580515" cy="13944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6416040" y="2385695"/>
                <a:ext cx="1580515" cy="139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6261100" y="3274060"/>
              <a:ext cx="1684020" cy="10287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6261100" y="3274060"/>
                <a:ext cx="168402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8389620" y="2726055"/>
              <a:ext cx="20320" cy="9334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8389620" y="2726055"/>
                <a:ext cx="2032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8368665" y="2715895"/>
              <a:ext cx="227330" cy="14478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8368665" y="2715895"/>
                <a:ext cx="22733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8296275" y="2943225"/>
              <a:ext cx="31115" cy="21717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8296275" y="2943225"/>
                <a:ext cx="3111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8358505" y="2912110"/>
              <a:ext cx="92710" cy="3619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8358505" y="2912110"/>
                <a:ext cx="9271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8327390" y="2994660"/>
              <a:ext cx="41275" cy="412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8327390" y="2994660"/>
                <a:ext cx="41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8327390" y="3098165"/>
              <a:ext cx="41275" cy="2095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8327390" y="3098165"/>
                <a:ext cx="412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8482330" y="2964180"/>
              <a:ext cx="31115" cy="1238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8482330" y="2964180"/>
                <a:ext cx="3111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8523605" y="2922905"/>
              <a:ext cx="62230" cy="35115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8523605" y="2922905"/>
                <a:ext cx="6223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8792210" y="2788285"/>
              <a:ext cx="154940" cy="44386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1"/>
            </p:blipFill>
            <p:spPr>
              <a:xfrm>
                <a:off x="8792210" y="2788285"/>
                <a:ext cx="154940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墨迹 171"/>
              <p14:cNvContentPartPr/>
              <p14:nvPr/>
            </p14:nvContentPartPr>
            <p14:xfrm>
              <a:off x="8926830" y="2788285"/>
              <a:ext cx="133985" cy="22733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3"/>
            </p:blipFill>
            <p:spPr>
              <a:xfrm>
                <a:off x="8926830" y="2788285"/>
                <a:ext cx="13398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墨迹 172"/>
              <p14:cNvContentPartPr/>
              <p14:nvPr/>
            </p14:nvContentPartPr>
            <p14:xfrm>
              <a:off x="8957945" y="2933065"/>
              <a:ext cx="72390" cy="7239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5"/>
            </p:blipFill>
            <p:spPr>
              <a:xfrm>
                <a:off x="8957945" y="2933065"/>
                <a:ext cx="723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墨迹 173"/>
              <p14:cNvContentPartPr/>
              <p14:nvPr/>
            </p14:nvContentPartPr>
            <p14:xfrm>
              <a:off x="9081770" y="2788285"/>
              <a:ext cx="113665" cy="19621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7"/>
            </p:blipFill>
            <p:spPr>
              <a:xfrm>
                <a:off x="9081770" y="2788285"/>
                <a:ext cx="113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墨迹 174"/>
              <p14:cNvContentPartPr/>
              <p14:nvPr/>
            </p14:nvContentPartPr>
            <p14:xfrm>
              <a:off x="8905875" y="3046730"/>
              <a:ext cx="134620" cy="1752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9"/>
            </p:blipFill>
            <p:spPr>
              <a:xfrm>
                <a:off x="8905875" y="3046730"/>
                <a:ext cx="13462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墨迹 175"/>
              <p14:cNvContentPartPr/>
              <p14:nvPr/>
            </p14:nvContentPartPr>
            <p14:xfrm>
              <a:off x="8916670" y="3170555"/>
              <a:ext cx="123825" cy="6159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1"/>
            </p:blipFill>
            <p:spPr>
              <a:xfrm>
                <a:off x="8916670" y="3170555"/>
                <a:ext cx="12382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墨迹 176"/>
              <p14:cNvContentPartPr/>
              <p14:nvPr/>
            </p14:nvContentPartPr>
            <p14:xfrm>
              <a:off x="9050655" y="3035935"/>
              <a:ext cx="175895" cy="2381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3"/>
            </p:blipFill>
            <p:spPr>
              <a:xfrm>
                <a:off x="9050655" y="3035935"/>
                <a:ext cx="17589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墨迹 177"/>
              <p14:cNvContentPartPr/>
              <p14:nvPr/>
            </p14:nvContentPartPr>
            <p14:xfrm>
              <a:off x="9360535" y="2839720"/>
              <a:ext cx="175895" cy="16573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5"/>
            </p:blipFill>
            <p:spPr>
              <a:xfrm>
                <a:off x="9360535" y="2839720"/>
                <a:ext cx="17589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墨迹 178"/>
              <p14:cNvContentPartPr/>
              <p14:nvPr/>
            </p14:nvContentPartPr>
            <p14:xfrm>
              <a:off x="9360535" y="2964180"/>
              <a:ext cx="237490" cy="1028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7"/>
            </p:blipFill>
            <p:spPr>
              <a:xfrm>
                <a:off x="9360535" y="2964180"/>
                <a:ext cx="23749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墨迹 179"/>
              <p14:cNvContentPartPr/>
              <p14:nvPr/>
            </p14:nvContentPartPr>
            <p14:xfrm>
              <a:off x="9484360" y="2912110"/>
              <a:ext cx="41910" cy="33083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9"/>
            </p:blipFill>
            <p:spPr>
              <a:xfrm>
                <a:off x="9484360" y="2912110"/>
                <a:ext cx="4191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墨迹 180"/>
              <p14:cNvContentPartPr/>
              <p14:nvPr/>
            </p14:nvContentPartPr>
            <p14:xfrm>
              <a:off x="9340215" y="3025775"/>
              <a:ext cx="165100" cy="19621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1"/>
            </p:blipFill>
            <p:spPr>
              <a:xfrm>
                <a:off x="9340215" y="3025775"/>
                <a:ext cx="1651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墨迹 181"/>
              <p14:cNvContentPartPr/>
              <p14:nvPr/>
            </p14:nvContentPartPr>
            <p14:xfrm>
              <a:off x="9484360" y="3119120"/>
              <a:ext cx="124460" cy="2032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3"/>
            </p:blipFill>
            <p:spPr>
              <a:xfrm>
                <a:off x="9484360" y="3119120"/>
                <a:ext cx="12446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9660255" y="2994660"/>
              <a:ext cx="41275" cy="11366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9660255" y="2994660"/>
                <a:ext cx="4127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9701530" y="2933065"/>
              <a:ext cx="144780" cy="2273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9701530" y="2933065"/>
                <a:ext cx="14478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7035800" y="3108325"/>
              <a:ext cx="10160" cy="16573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7035800" y="3108325"/>
                <a:ext cx="101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7056755" y="3025775"/>
              <a:ext cx="20320" cy="36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7056755" y="302577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8348345" y="2994660"/>
              <a:ext cx="30480" cy="1079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8348345" y="2994660"/>
                <a:ext cx="3048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8337550" y="3098165"/>
              <a:ext cx="31115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8337550" y="3098165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8141335" y="2623185"/>
              <a:ext cx="93345" cy="87757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8141335" y="2623185"/>
                <a:ext cx="93345" cy="877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8337550" y="2581910"/>
              <a:ext cx="1539875" cy="8985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8337550" y="2581910"/>
                <a:ext cx="1539875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8203565" y="3284220"/>
              <a:ext cx="1591310" cy="10287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8203565" y="3284220"/>
                <a:ext cx="159131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墨迹 191"/>
              <p14:cNvContentPartPr/>
              <p14:nvPr/>
            </p14:nvContentPartPr>
            <p14:xfrm>
              <a:off x="10424795" y="2870835"/>
              <a:ext cx="299720" cy="2095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3"/>
            </p:blipFill>
            <p:spPr>
              <a:xfrm>
                <a:off x="10424795" y="2870835"/>
                <a:ext cx="29972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墨迹 192"/>
              <p14:cNvContentPartPr/>
              <p14:nvPr/>
            </p14:nvContentPartPr>
            <p14:xfrm>
              <a:off x="10373360" y="2912110"/>
              <a:ext cx="51435" cy="35115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5"/>
            </p:blipFill>
            <p:spPr>
              <a:xfrm>
                <a:off x="10373360" y="2912110"/>
                <a:ext cx="5143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墨迹 193"/>
              <p14:cNvContentPartPr/>
              <p14:nvPr/>
            </p14:nvContentPartPr>
            <p14:xfrm>
              <a:off x="10548620" y="3015615"/>
              <a:ext cx="175895" cy="21653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7"/>
            </p:blipFill>
            <p:spPr>
              <a:xfrm>
                <a:off x="10548620" y="3015615"/>
                <a:ext cx="17589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墨迹 194"/>
              <p14:cNvContentPartPr/>
              <p14:nvPr/>
            </p14:nvContentPartPr>
            <p14:xfrm>
              <a:off x="10156190" y="2736850"/>
              <a:ext cx="857885" cy="67119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9"/>
            </p:blipFill>
            <p:spPr>
              <a:xfrm>
                <a:off x="10156190" y="2736850"/>
                <a:ext cx="857885" cy="671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墨迹 195"/>
              <p14:cNvContentPartPr/>
              <p14:nvPr/>
            </p14:nvContentPartPr>
            <p14:xfrm>
              <a:off x="11137900" y="2829560"/>
              <a:ext cx="10160" cy="6223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1"/>
            </p:blipFill>
            <p:spPr>
              <a:xfrm>
                <a:off x="11137900" y="2829560"/>
                <a:ext cx="101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墨迹 196"/>
              <p14:cNvContentPartPr/>
              <p14:nvPr/>
            </p14:nvContentPartPr>
            <p14:xfrm>
              <a:off x="11158220" y="2850515"/>
              <a:ext cx="124460" cy="6159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3"/>
            </p:blipFill>
            <p:spPr>
              <a:xfrm>
                <a:off x="11158220" y="2850515"/>
                <a:ext cx="12446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98" name="墨迹 197"/>
              <p14:cNvContentPartPr/>
              <p14:nvPr/>
            </p14:nvContentPartPr>
            <p14:xfrm>
              <a:off x="11106785" y="2943225"/>
              <a:ext cx="20955" cy="19621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5"/>
            </p:blipFill>
            <p:spPr>
              <a:xfrm>
                <a:off x="11106785" y="2943225"/>
                <a:ext cx="209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99" name="墨迹 198"/>
              <p14:cNvContentPartPr/>
              <p14:nvPr/>
            </p14:nvContentPartPr>
            <p14:xfrm>
              <a:off x="11106785" y="2922905"/>
              <a:ext cx="237490" cy="21653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7"/>
            </p:blipFill>
            <p:spPr>
              <a:xfrm>
                <a:off x="11106785" y="2922905"/>
                <a:ext cx="23749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0" name="墨迹 199"/>
              <p14:cNvContentPartPr/>
              <p14:nvPr/>
            </p14:nvContentPartPr>
            <p14:xfrm>
              <a:off x="11137900" y="3035935"/>
              <a:ext cx="186055" cy="3111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9"/>
            </p:blipFill>
            <p:spPr>
              <a:xfrm>
                <a:off x="11137900" y="3035935"/>
                <a:ext cx="1860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1" name="墨迹 200"/>
              <p14:cNvContentPartPr/>
              <p14:nvPr/>
            </p14:nvContentPartPr>
            <p14:xfrm>
              <a:off x="11220450" y="2974340"/>
              <a:ext cx="41275" cy="30988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1"/>
            </p:blipFill>
            <p:spPr>
              <a:xfrm>
                <a:off x="11220450" y="2974340"/>
                <a:ext cx="4127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2" name="墨迹 201"/>
              <p14:cNvContentPartPr/>
              <p14:nvPr/>
            </p14:nvContentPartPr>
            <p14:xfrm>
              <a:off x="11148060" y="3139440"/>
              <a:ext cx="175895" cy="101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3"/>
            </p:blipFill>
            <p:spPr>
              <a:xfrm>
                <a:off x="11148060" y="3139440"/>
                <a:ext cx="17589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3" name="墨迹 202"/>
              <p14:cNvContentPartPr/>
              <p14:nvPr/>
            </p14:nvContentPartPr>
            <p14:xfrm>
              <a:off x="11096625" y="3201670"/>
              <a:ext cx="320040" cy="101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5"/>
            </p:blipFill>
            <p:spPr>
              <a:xfrm>
                <a:off x="11096625" y="3201670"/>
                <a:ext cx="3200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4" name="墨迹 203"/>
              <p14:cNvContentPartPr/>
              <p14:nvPr/>
            </p14:nvContentPartPr>
            <p14:xfrm>
              <a:off x="11365230" y="2922905"/>
              <a:ext cx="196215" cy="2476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7"/>
            </p:blipFill>
            <p:spPr>
              <a:xfrm>
                <a:off x="11365230" y="2922905"/>
                <a:ext cx="19621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5" name="墨迹 204"/>
              <p14:cNvContentPartPr/>
              <p14:nvPr/>
            </p14:nvContentPartPr>
            <p14:xfrm>
              <a:off x="11447780" y="3129280"/>
              <a:ext cx="62230" cy="17526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9"/>
            </p:blipFill>
            <p:spPr>
              <a:xfrm>
                <a:off x="11447780" y="3129280"/>
                <a:ext cx="6223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6" name="墨迹 205"/>
              <p14:cNvContentPartPr/>
              <p14:nvPr/>
            </p14:nvContentPartPr>
            <p14:xfrm>
              <a:off x="11540490" y="3046730"/>
              <a:ext cx="31115" cy="14414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1"/>
            </p:blipFill>
            <p:spPr>
              <a:xfrm>
                <a:off x="11540490" y="3046730"/>
                <a:ext cx="3111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7" name="墨迹 206"/>
              <p14:cNvContentPartPr/>
              <p14:nvPr/>
            </p14:nvContentPartPr>
            <p14:xfrm>
              <a:off x="11571605" y="2901950"/>
              <a:ext cx="186055" cy="25844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3"/>
            </p:blipFill>
            <p:spPr>
              <a:xfrm>
                <a:off x="11571605" y="2901950"/>
                <a:ext cx="1860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08" name="墨迹 207"/>
              <p14:cNvContentPartPr/>
              <p14:nvPr/>
            </p14:nvContentPartPr>
            <p14:xfrm>
              <a:off x="11623675" y="3046730"/>
              <a:ext cx="175260" cy="9271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5"/>
            </p:blipFill>
            <p:spPr>
              <a:xfrm>
                <a:off x="11623675" y="3046730"/>
                <a:ext cx="1752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09" name="墨迹 208"/>
              <p14:cNvContentPartPr/>
              <p14:nvPr/>
            </p14:nvContentPartPr>
            <p14:xfrm>
              <a:off x="11582400" y="3119120"/>
              <a:ext cx="144145" cy="9271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7"/>
            </p:blipFill>
            <p:spPr>
              <a:xfrm>
                <a:off x="11582400" y="3119120"/>
                <a:ext cx="14414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0" name="墨迹 209"/>
              <p14:cNvContentPartPr/>
              <p14:nvPr/>
            </p14:nvContentPartPr>
            <p14:xfrm>
              <a:off x="11530330" y="3190875"/>
              <a:ext cx="175895" cy="21717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9"/>
            </p:blipFill>
            <p:spPr>
              <a:xfrm>
                <a:off x="11530330" y="3190875"/>
                <a:ext cx="17589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1" name="墨迹 210"/>
              <p14:cNvContentPartPr/>
              <p14:nvPr/>
            </p14:nvContentPartPr>
            <p14:xfrm>
              <a:off x="9908540" y="3542030"/>
              <a:ext cx="237490" cy="29972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1"/>
            </p:blipFill>
            <p:spPr>
              <a:xfrm>
                <a:off x="9908540" y="3542030"/>
                <a:ext cx="23749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2" name="墨迹 211"/>
              <p14:cNvContentPartPr/>
              <p14:nvPr/>
            </p14:nvContentPartPr>
            <p14:xfrm>
              <a:off x="10156190" y="3562985"/>
              <a:ext cx="175895" cy="25844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3"/>
            </p:blipFill>
            <p:spPr>
              <a:xfrm>
                <a:off x="10156190" y="3562985"/>
                <a:ext cx="17589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3" name="墨迹 212"/>
              <p14:cNvContentPartPr/>
              <p14:nvPr/>
            </p14:nvContentPartPr>
            <p14:xfrm>
              <a:off x="10352405" y="3635375"/>
              <a:ext cx="41275" cy="18605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5"/>
            </p:blipFill>
            <p:spPr>
              <a:xfrm>
                <a:off x="10352405" y="3635375"/>
                <a:ext cx="4127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4" name="墨迹 213"/>
              <p14:cNvContentPartPr/>
              <p14:nvPr/>
            </p14:nvContentPartPr>
            <p14:xfrm>
              <a:off x="10455910" y="3604260"/>
              <a:ext cx="103505" cy="23749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7"/>
            </p:blipFill>
            <p:spPr>
              <a:xfrm>
                <a:off x="10455910" y="3604260"/>
                <a:ext cx="10350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5" name="墨迹 214"/>
              <p14:cNvContentPartPr/>
              <p14:nvPr/>
            </p14:nvContentPartPr>
            <p14:xfrm>
              <a:off x="10714355" y="3862705"/>
              <a:ext cx="31115" cy="36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75"/>
            </p:blipFill>
            <p:spPr>
              <a:xfrm>
                <a:off x="10714355" y="3862705"/>
                <a:ext cx="311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6" name="墨迹 215"/>
              <p14:cNvContentPartPr/>
              <p14:nvPr/>
            </p14:nvContentPartPr>
            <p14:xfrm>
              <a:off x="10848340" y="3594100"/>
              <a:ext cx="124460" cy="2063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0"/>
            </p:blipFill>
            <p:spPr>
              <a:xfrm>
                <a:off x="10848340" y="3594100"/>
                <a:ext cx="12446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7" name="墨迹 216"/>
              <p14:cNvContentPartPr/>
              <p14:nvPr/>
            </p14:nvContentPartPr>
            <p14:xfrm>
              <a:off x="10848340" y="3717925"/>
              <a:ext cx="113665" cy="7239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2"/>
            </p:blipFill>
            <p:spPr>
              <a:xfrm>
                <a:off x="10848340" y="3717925"/>
                <a:ext cx="11366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8" name="墨迹 217"/>
              <p14:cNvContentPartPr/>
              <p14:nvPr/>
            </p14:nvContentPartPr>
            <p14:xfrm>
              <a:off x="11003280" y="3614420"/>
              <a:ext cx="165735" cy="3111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4"/>
            </p:blipFill>
            <p:spPr>
              <a:xfrm>
                <a:off x="11003280" y="3614420"/>
                <a:ext cx="1657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19" name="墨迹 218"/>
              <p14:cNvContentPartPr/>
              <p14:nvPr/>
            </p14:nvContentPartPr>
            <p14:xfrm>
              <a:off x="11096625" y="3521710"/>
              <a:ext cx="10160" cy="36131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6"/>
            </p:blipFill>
            <p:spPr>
              <a:xfrm>
                <a:off x="11096625" y="3521710"/>
                <a:ext cx="10160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0" name="墨迹 219"/>
              <p14:cNvContentPartPr/>
              <p14:nvPr/>
            </p14:nvContentPartPr>
            <p14:xfrm>
              <a:off x="11055350" y="3707765"/>
              <a:ext cx="30480" cy="2032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8"/>
            </p:blipFill>
            <p:spPr>
              <a:xfrm>
                <a:off x="11055350" y="3707765"/>
                <a:ext cx="3048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1" name="墨迹 220"/>
              <p14:cNvContentPartPr/>
              <p14:nvPr/>
            </p14:nvContentPartPr>
            <p14:xfrm>
              <a:off x="11241405" y="3635375"/>
              <a:ext cx="196215" cy="23749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0"/>
            </p:blipFill>
            <p:spPr>
              <a:xfrm>
                <a:off x="11241405" y="3635375"/>
                <a:ext cx="19621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2" name="墨迹 221"/>
              <p14:cNvContentPartPr/>
              <p14:nvPr/>
            </p14:nvContentPartPr>
            <p14:xfrm>
              <a:off x="11271885" y="3676650"/>
              <a:ext cx="165735" cy="22733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2"/>
            </p:blipFill>
            <p:spPr>
              <a:xfrm>
                <a:off x="11271885" y="3676650"/>
                <a:ext cx="16573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3" name="墨迹 222"/>
              <p14:cNvContentPartPr/>
              <p14:nvPr/>
            </p14:nvContentPartPr>
            <p14:xfrm>
              <a:off x="10673080" y="4286250"/>
              <a:ext cx="186055" cy="412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4"/>
            </p:blipFill>
            <p:spPr>
              <a:xfrm>
                <a:off x="10673080" y="4286250"/>
                <a:ext cx="1860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4" name="墨迹 223"/>
              <p14:cNvContentPartPr/>
              <p14:nvPr/>
            </p14:nvContentPartPr>
            <p14:xfrm>
              <a:off x="10796905" y="4234180"/>
              <a:ext cx="20320" cy="21717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6"/>
            </p:blipFill>
            <p:spPr>
              <a:xfrm>
                <a:off x="10796905" y="4234180"/>
                <a:ext cx="2032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5" name="墨迹 224"/>
              <p14:cNvContentPartPr/>
              <p14:nvPr/>
            </p14:nvContentPartPr>
            <p14:xfrm>
              <a:off x="10641965" y="4296410"/>
              <a:ext cx="175260" cy="14414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8"/>
            </p:blipFill>
            <p:spPr>
              <a:xfrm>
                <a:off x="10641965" y="4296410"/>
                <a:ext cx="17526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6" name="墨迹 225"/>
              <p14:cNvContentPartPr/>
              <p14:nvPr/>
            </p14:nvContentPartPr>
            <p14:xfrm>
              <a:off x="10734675" y="4337685"/>
              <a:ext cx="134620" cy="5143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0"/>
            </p:blipFill>
            <p:spPr>
              <a:xfrm>
                <a:off x="10734675" y="4337685"/>
                <a:ext cx="13462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7" name="墨迹 226"/>
              <p14:cNvContentPartPr/>
              <p14:nvPr/>
            </p14:nvContentPartPr>
            <p14:xfrm>
              <a:off x="10673080" y="4451350"/>
              <a:ext cx="61595" cy="14414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2"/>
            </p:blipFill>
            <p:spPr>
              <a:xfrm>
                <a:off x="10673080" y="4451350"/>
                <a:ext cx="6159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8" name="墨迹 227"/>
              <p14:cNvContentPartPr/>
              <p14:nvPr/>
            </p14:nvContentPartPr>
            <p14:xfrm>
              <a:off x="10693400" y="4430395"/>
              <a:ext cx="175895" cy="14478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4"/>
            </p:blipFill>
            <p:spPr>
              <a:xfrm>
                <a:off x="10693400" y="4430395"/>
                <a:ext cx="17589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29" name="墨迹 228"/>
              <p14:cNvContentPartPr/>
              <p14:nvPr/>
            </p14:nvContentPartPr>
            <p14:xfrm>
              <a:off x="10745470" y="4512945"/>
              <a:ext cx="133985" cy="1079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6"/>
            </p:blipFill>
            <p:spPr>
              <a:xfrm>
                <a:off x="10745470" y="4512945"/>
                <a:ext cx="13398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0" name="墨迹 229"/>
              <p14:cNvContentPartPr/>
              <p14:nvPr/>
            </p14:nvContentPartPr>
            <p14:xfrm>
              <a:off x="10724515" y="4565015"/>
              <a:ext cx="123825" cy="2032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8"/>
            </p:blipFill>
            <p:spPr>
              <a:xfrm>
                <a:off x="10724515" y="4565015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1" name="墨迹 230"/>
              <p14:cNvContentPartPr/>
              <p14:nvPr/>
            </p14:nvContentPartPr>
            <p14:xfrm>
              <a:off x="10652125" y="4667885"/>
              <a:ext cx="299720" cy="1079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0"/>
            </p:blipFill>
            <p:spPr>
              <a:xfrm>
                <a:off x="10652125" y="4667885"/>
                <a:ext cx="29972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2" name="墨迹 231"/>
              <p14:cNvContentPartPr/>
              <p14:nvPr/>
            </p14:nvContentPartPr>
            <p14:xfrm>
              <a:off x="11055350" y="4296410"/>
              <a:ext cx="30480" cy="3111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2"/>
            </p:blipFill>
            <p:spPr>
              <a:xfrm>
                <a:off x="11055350" y="4296410"/>
                <a:ext cx="3048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3" name="墨迹 232"/>
              <p14:cNvContentPartPr/>
              <p14:nvPr/>
            </p14:nvContentPartPr>
            <p14:xfrm>
              <a:off x="11003280" y="4430395"/>
              <a:ext cx="62230" cy="23749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4"/>
            </p:blipFill>
            <p:spPr>
              <a:xfrm>
                <a:off x="11003280" y="4430395"/>
                <a:ext cx="6223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4" name="墨迹 233"/>
              <p14:cNvContentPartPr/>
              <p14:nvPr/>
            </p14:nvContentPartPr>
            <p14:xfrm>
              <a:off x="11127740" y="4265295"/>
              <a:ext cx="102870" cy="21717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6"/>
            </p:blipFill>
            <p:spPr>
              <a:xfrm>
                <a:off x="11127740" y="4265295"/>
                <a:ext cx="10287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5" name="墨迹 234"/>
              <p14:cNvContentPartPr/>
              <p14:nvPr/>
            </p14:nvContentPartPr>
            <p14:xfrm>
              <a:off x="11220450" y="4358005"/>
              <a:ext cx="217170" cy="38227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8"/>
            </p:blipFill>
            <p:spPr>
              <a:xfrm>
                <a:off x="11220450" y="4358005"/>
                <a:ext cx="217170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6" name="墨迹 235"/>
              <p14:cNvContentPartPr/>
              <p14:nvPr/>
            </p14:nvContentPartPr>
            <p14:xfrm>
              <a:off x="11137900" y="4492625"/>
              <a:ext cx="20320" cy="15494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0"/>
            </p:blipFill>
            <p:spPr>
              <a:xfrm>
                <a:off x="11137900" y="4492625"/>
                <a:ext cx="203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7" name="墨迹 236"/>
              <p14:cNvContentPartPr/>
              <p14:nvPr/>
            </p14:nvContentPartPr>
            <p14:xfrm>
              <a:off x="11189335" y="4492625"/>
              <a:ext cx="113665" cy="15494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2"/>
            </p:blipFill>
            <p:spPr>
              <a:xfrm>
                <a:off x="11189335" y="4492625"/>
                <a:ext cx="113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8" name="墨迹 237"/>
              <p14:cNvContentPartPr/>
              <p14:nvPr/>
            </p14:nvContentPartPr>
            <p14:xfrm>
              <a:off x="11189335" y="4554220"/>
              <a:ext cx="31115" cy="1079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4"/>
            </p:blipFill>
            <p:spPr>
              <a:xfrm>
                <a:off x="11189335" y="4554220"/>
                <a:ext cx="3111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39" name="墨迹 238"/>
              <p14:cNvContentPartPr/>
              <p14:nvPr/>
            </p14:nvContentPartPr>
            <p14:xfrm>
              <a:off x="11179175" y="4637405"/>
              <a:ext cx="72390" cy="36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6"/>
            </p:blipFill>
            <p:spPr>
              <a:xfrm>
                <a:off x="11179175" y="4637405"/>
                <a:ext cx="723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0" name="墨迹 239"/>
              <p14:cNvContentPartPr/>
              <p14:nvPr/>
            </p14:nvContentPartPr>
            <p14:xfrm>
              <a:off x="11510010" y="4667885"/>
              <a:ext cx="20320" cy="3111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8"/>
            </p:blipFill>
            <p:spPr>
              <a:xfrm>
                <a:off x="11510010" y="4667885"/>
                <a:ext cx="203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1" name="墨迹 240"/>
              <p14:cNvContentPartPr/>
              <p14:nvPr/>
            </p14:nvContentPartPr>
            <p14:xfrm>
              <a:off x="6818630" y="102870"/>
              <a:ext cx="1602105" cy="84709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80"/>
            </p:blipFill>
            <p:spPr>
              <a:xfrm>
                <a:off x="6818630" y="102870"/>
                <a:ext cx="1602105" cy="847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2" name="墨迹 241"/>
              <p14:cNvContentPartPr/>
              <p14:nvPr/>
            </p14:nvContentPartPr>
            <p14:xfrm>
              <a:off x="10393680" y="3397885"/>
              <a:ext cx="1436370" cy="1238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2"/>
            </p:blipFill>
            <p:spPr>
              <a:xfrm>
                <a:off x="10393680" y="3397885"/>
                <a:ext cx="14363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3" name="墨迹 242"/>
              <p14:cNvContentPartPr/>
              <p14:nvPr/>
            </p14:nvContentPartPr>
            <p14:xfrm>
              <a:off x="9918700" y="3883025"/>
              <a:ext cx="1518920" cy="13462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4"/>
            </p:blipFill>
            <p:spPr>
              <a:xfrm>
                <a:off x="9918700" y="3883025"/>
                <a:ext cx="151892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4" name="墨迹 243"/>
              <p14:cNvContentPartPr/>
              <p14:nvPr/>
            </p14:nvContentPartPr>
            <p14:xfrm>
              <a:off x="10579735" y="4750435"/>
              <a:ext cx="775335" cy="6223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6"/>
            </p:blipFill>
            <p:spPr>
              <a:xfrm>
                <a:off x="10579735" y="4750435"/>
                <a:ext cx="7753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5" name="墨迹 244"/>
              <p14:cNvContentPartPr/>
              <p14:nvPr/>
            </p14:nvContentPartPr>
            <p14:xfrm>
              <a:off x="2025015" y="330200"/>
              <a:ext cx="320040" cy="2095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8"/>
            </p:blipFill>
            <p:spPr>
              <a:xfrm>
                <a:off x="2025015" y="330200"/>
                <a:ext cx="32004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6" name="墨迹 245"/>
              <p14:cNvContentPartPr/>
              <p14:nvPr/>
            </p14:nvContentPartPr>
            <p14:xfrm>
              <a:off x="1890395" y="381635"/>
              <a:ext cx="134620" cy="4857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90"/>
            </p:blipFill>
            <p:spPr>
              <a:xfrm>
                <a:off x="1890395" y="381635"/>
                <a:ext cx="13462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7" name="墨迹 246"/>
              <p14:cNvContentPartPr/>
              <p14:nvPr/>
            </p14:nvContentPartPr>
            <p14:xfrm>
              <a:off x="2097405" y="516255"/>
              <a:ext cx="165100" cy="2476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2"/>
            </p:blipFill>
            <p:spPr>
              <a:xfrm>
                <a:off x="2097405" y="51625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8" name="墨迹 247"/>
              <p14:cNvContentPartPr/>
              <p14:nvPr/>
            </p14:nvContentPartPr>
            <p14:xfrm>
              <a:off x="2479675" y="320040"/>
              <a:ext cx="175260" cy="22733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4"/>
            </p:blipFill>
            <p:spPr>
              <a:xfrm>
                <a:off x="2479675" y="320040"/>
                <a:ext cx="17526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49" name="墨迹 248"/>
              <p14:cNvContentPartPr/>
              <p14:nvPr/>
            </p14:nvContentPartPr>
            <p14:xfrm>
              <a:off x="2623820" y="381635"/>
              <a:ext cx="113665" cy="3111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6"/>
            </p:blipFill>
            <p:spPr>
              <a:xfrm>
                <a:off x="2623820" y="381635"/>
                <a:ext cx="1136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0" name="墨迹 249"/>
              <p14:cNvContentPartPr/>
              <p14:nvPr/>
            </p14:nvContentPartPr>
            <p14:xfrm>
              <a:off x="2613660" y="464185"/>
              <a:ext cx="51435" cy="3206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8"/>
            </p:blipFill>
            <p:spPr>
              <a:xfrm>
                <a:off x="2613660" y="464185"/>
                <a:ext cx="514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1" name="墨迹 250"/>
              <p14:cNvContentPartPr/>
              <p14:nvPr/>
            </p14:nvContentPartPr>
            <p14:xfrm>
              <a:off x="2923540" y="433705"/>
              <a:ext cx="186055" cy="30988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500"/>
            </p:blipFill>
            <p:spPr>
              <a:xfrm>
                <a:off x="2923540" y="433705"/>
                <a:ext cx="18605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2" name="墨迹 251"/>
              <p14:cNvContentPartPr/>
              <p14:nvPr/>
            </p14:nvContentPartPr>
            <p14:xfrm>
              <a:off x="2923540" y="485140"/>
              <a:ext cx="217170" cy="32004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2"/>
            </p:blipFill>
            <p:spPr>
              <a:xfrm>
                <a:off x="2923540" y="485140"/>
                <a:ext cx="21717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3" name="墨迹 252"/>
              <p14:cNvContentPartPr/>
              <p14:nvPr/>
            </p14:nvContentPartPr>
            <p14:xfrm>
              <a:off x="3347085" y="732790"/>
              <a:ext cx="10795" cy="3111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4"/>
            </p:blipFill>
            <p:spPr>
              <a:xfrm>
                <a:off x="3347085" y="732790"/>
                <a:ext cx="107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4" name="墨迹 253"/>
              <p14:cNvContentPartPr/>
              <p14:nvPr/>
            </p14:nvContentPartPr>
            <p14:xfrm>
              <a:off x="3595370" y="288925"/>
              <a:ext cx="237490" cy="74358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6"/>
            </p:blipFill>
            <p:spPr>
              <a:xfrm>
                <a:off x="3595370" y="288925"/>
                <a:ext cx="237490" cy="743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5" name="墨迹 254"/>
              <p14:cNvContentPartPr/>
              <p14:nvPr/>
            </p14:nvContentPartPr>
            <p14:xfrm>
              <a:off x="3946525" y="175260"/>
              <a:ext cx="144780" cy="29972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8"/>
            </p:blipFill>
            <p:spPr>
              <a:xfrm>
                <a:off x="3946525" y="175260"/>
                <a:ext cx="14478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6" name="墨迹 255"/>
              <p14:cNvContentPartPr/>
              <p14:nvPr/>
            </p14:nvContentPartPr>
            <p14:xfrm>
              <a:off x="4029075" y="361315"/>
              <a:ext cx="31115" cy="14414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10"/>
            </p:blipFill>
            <p:spPr>
              <a:xfrm>
                <a:off x="4029075" y="361315"/>
                <a:ext cx="3111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7" name="墨迹 256"/>
              <p14:cNvContentPartPr/>
              <p14:nvPr/>
            </p14:nvContentPartPr>
            <p14:xfrm>
              <a:off x="4111625" y="309245"/>
              <a:ext cx="10795" cy="11366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2"/>
            </p:blipFill>
            <p:spPr>
              <a:xfrm>
                <a:off x="4111625" y="309245"/>
                <a:ext cx="1079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8" name="墨迹 257"/>
              <p14:cNvContentPartPr/>
              <p14:nvPr/>
            </p14:nvContentPartPr>
            <p14:xfrm>
              <a:off x="4204970" y="165100"/>
              <a:ext cx="113665" cy="19621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4"/>
            </p:blipFill>
            <p:spPr>
              <a:xfrm>
                <a:off x="4204970" y="165100"/>
                <a:ext cx="113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59" name="墨迹 258"/>
              <p14:cNvContentPartPr/>
              <p14:nvPr/>
            </p14:nvContentPartPr>
            <p14:xfrm>
              <a:off x="4225290" y="288925"/>
              <a:ext cx="165735" cy="2032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6"/>
            </p:blipFill>
            <p:spPr>
              <a:xfrm>
                <a:off x="4225290" y="288925"/>
                <a:ext cx="16573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0" name="墨迹 259"/>
              <p14:cNvContentPartPr/>
              <p14:nvPr/>
            </p14:nvContentPartPr>
            <p14:xfrm>
              <a:off x="4225290" y="361315"/>
              <a:ext cx="72390" cy="825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8"/>
            </p:blipFill>
            <p:spPr>
              <a:xfrm>
                <a:off x="4225290" y="361315"/>
                <a:ext cx="7239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1" name="墨迹 260"/>
              <p14:cNvContentPartPr/>
              <p14:nvPr/>
            </p14:nvContentPartPr>
            <p14:xfrm>
              <a:off x="4277360" y="412750"/>
              <a:ext cx="61595" cy="1651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20"/>
            </p:blipFill>
            <p:spPr>
              <a:xfrm>
                <a:off x="4277360" y="412750"/>
                <a:ext cx="615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2" name="墨迹 261"/>
              <p14:cNvContentPartPr/>
              <p14:nvPr/>
            </p14:nvContentPartPr>
            <p14:xfrm>
              <a:off x="4493895" y="185420"/>
              <a:ext cx="72390" cy="26860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2"/>
            </p:blipFill>
            <p:spPr>
              <a:xfrm>
                <a:off x="4493895" y="185420"/>
                <a:ext cx="7239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3" name="墨迹 262"/>
              <p14:cNvContentPartPr/>
              <p14:nvPr/>
            </p14:nvContentPartPr>
            <p14:xfrm>
              <a:off x="4607560" y="154305"/>
              <a:ext cx="165735" cy="3206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4"/>
            </p:blipFill>
            <p:spPr>
              <a:xfrm>
                <a:off x="4607560" y="154305"/>
                <a:ext cx="1657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4" name="墨迹 263"/>
              <p14:cNvContentPartPr/>
              <p14:nvPr/>
            </p14:nvContentPartPr>
            <p14:xfrm>
              <a:off x="4628515" y="361315"/>
              <a:ext cx="227330" cy="17526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6"/>
            </p:blipFill>
            <p:spPr>
              <a:xfrm>
                <a:off x="4628515" y="361315"/>
                <a:ext cx="22733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65" name="墨迹 264"/>
              <p14:cNvContentPartPr/>
              <p14:nvPr/>
            </p14:nvContentPartPr>
            <p14:xfrm>
              <a:off x="4979670" y="196215"/>
              <a:ext cx="41275" cy="29908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8"/>
            </p:blipFill>
            <p:spPr>
              <a:xfrm>
                <a:off x="4979670" y="196215"/>
                <a:ext cx="41275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66" name="墨迹 265"/>
              <p14:cNvContentPartPr/>
              <p14:nvPr/>
            </p14:nvContentPartPr>
            <p14:xfrm>
              <a:off x="5145405" y="185420"/>
              <a:ext cx="113665" cy="14478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30"/>
            </p:blipFill>
            <p:spPr>
              <a:xfrm>
                <a:off x="5145405" y="185420"/>
                <a:ext cx="11366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67" name="墨迹 266"/>
              <p14:cNvContentPartPr/>
              <p14:nvPr/>
            </p14:nvContentPartPr>
            <p14:xfrm>
              <a:off x="5207000" y="267970"/>
              <a:ext cx="82550" cy="2095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2"/>
            </p:blipFill>
            <p:spPr>
              <a:xfrm>
                <a:off x="5207000" y="267970"/>
                <a:ext cx="8255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68" name="墨迹 267"/>
              <p14:cNvContentPartPr/>
              <p14:nvPr/>
            </p14:nvContentPartPr>
            <p14:xfrm>
              <a:off x="5207000" y="330200"/>
              <a:ext cx="52070" cy="17526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4"/>
            </p:blipFill>
            <p:spPr>
              <a:xfrm>
                <a:off x="5207000" y="330200"/>
                <a:ext cx="5207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69" name="墨迹 268"/>
              <p14:cNvContentPartPr/>
              <p14:nvPr/>
            </p14:nvContentPartPr>
            <p14:xfrm>
              <a:off x="5424170" y="278765"/>
              <a:ext cx="133985" cy="2063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6"/>
            </p:blipFill>
            <p:spPr>
              <a:xfrm>
                <a:off x="5424170" y="278765"/>
                <a:ext cx="13398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0" name="墨迹 269"/>
              <p14:cNvContentPartPr/>
              <p14:nvPr/>
            </p14:nvContentPartPr>
            <p14:xfrm>
              <a:off x="5434330" y="288925"/>
              <a:ext cx="175895" cy="21653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8"/>
            </p:blipFill>
            <p:spPr>
              <a:xfrm>
                <a:off x="5434330" y="288925"/>
                <a:ext cx="17589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1" name="墨迹 270"/>
              <p14:cNvContentPartPr/>
              <p14:nvPr/>
            </p14:nvContentPartPr>
            <p14:xfrm>
              <a:off x="6012815" y="154305"/>
              <a:ext cx="144780" cy="3111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40"/>
            </p:blipFill>
            <p:spPr>
              <a:xfrm>
                <a:off x="6012815" y="154305"/>
                <a:ext cx="14478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2" name="墨迹 271"/>
              <p14:cNvContentPartPr/>
              <p14:nvPr/>
            </p14:nvContentPartPr>
            <p14:xfrm>
              <a:off x="5930265" y="216535"/>
              <a:ext cx="41275" cy="27876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2"/>
            </p:blipFill>
            <p:spPr>
              <a:xfrm>
                <a:off x="5930265" y="216535"/>
                <a:ext cx="412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3" name="墨迹 272"/>
              <p14:cNvContentPartPr/>
              <p14:nvPr/>
            </p14:nvContentPartPr>
            <p14:xfrm>
              <a:off x="6043930" y="288925"/>
              <a:ext cx="113665" cy="22733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4"/>
            </p:blipFill>
            <p:spPr>
              <a:xfrm>
                <a:off x="6043930" y="288925"/>
                <a:ext cx="11366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4" name="墨迹 273"/>
              <p14:cNvContentPartPr/>
              <p14:nvPr/>
            </p14:nvContentPartPr>
            <p14:xfrm>
              <a:off x="3874135" y="1063625"/>
              <a:ext cx="207010" cy="7239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6"/>
            </p:blipFill>
            <p:spPr>
              <a:xfrm>
                <a:off x="3874135" y="1063625"/>
                <a:ext cx="20701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5" name="墨迹 274"/>
              <p14:cNvContentPartPr/>
              <p14:nvPr/>
            </p14:nvContentPartPr>
            <p14:xfrm>
              <a:off x="3997960" y="981075"/>
              <a:ext cx="31115" cy="25781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8"/>
            </p:blipFill>
            <p:spPr>
              <a:xfrm>
                <a:off x="3997960" y="981075"/>
                <a:ext cx="3111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6" name="墨迹 275"/>
              <p14:cNvContentPartPr/>
              <p14:nvPr/>
            </p14:nvContentPartPr>
            <p14:xfrm>
              <a:off x="3874135" y="1104900"/>
              <a:ext cx="123825" cy="11366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50"/>
            </p:blipFill>
            <p:spPr>
              <a:xfrm>
                <a:off x="3874135" y="1104900"/>
                <a:ext cx="12382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77" name="墨迹 276"/>
              <p14:cNvContentPartPr/>
              <p14:nvPr/>
            </p14:nvContentPartPr>
            <p14:xfrm>
              <a:off x="3946525" y="1146175"/>
              <a:ext cx="103505" cy="412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2"/>
            </p:blipFill>
            <p:spPr>
              <a:xfrm>
                <a:off x="3946525" y="1146175"/>
                <a:ext cx="10350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78" name="墨迹 277"/>
              <p14:cNvContentPartPr/>
              <p14:nvPr/>
            </p14:nvContentPartPr>
            <p14:xfrm>
              <a:off x="3915410" y="1249680"/>
              <a:ext cx="41275" cy="14414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4"/>
            </p:blipFill>
            <p:spPr>
              <a:xfrm>
                <a:off x="3915410" y="1249680"/>
                <a:ext cx="4127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79" name="墨迹 278"/>
              <p14:cNvContentPartPr/>
              <p14:nvPr/>
            </p14:nvContentPartPr>
            <p14:xfrm>
              <a:off x="3936365" y="1218565"/>
              <a:ext cx="154940" cy="13398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6"/>
            </p:blipFill>
            <p:spPr>
              <a:xfrm>
                <a:off x="3936365" y="1218565"/>
                <a:ext cx="1549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0" name="墨迹 279"/>
              <p14:cNvContentPartPr/>
              <p14:nvPr/>
            </p14:nvContentPartPr>
            <p14:xfrm>
              <a:off x="3967480" y="1301115"/>
              <a:ext cx="113665" cy="4127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8"/>
            </p:blipFill>
            <p:spPr>
              <a:xfrm>
                <a:off x="3967480" y="1301115"/>
                <a:ext cx="11366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1" name="墨迹 280"/>
              <p14:cNvContentPartPr/>
              <p14:nvPr/>
            </p14:nvContentPartPr>
            <p14:xfrm>
              <a:off x="3977640" y="1383665"/>
              <a:ext cx="103505" cy="36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60"/>
            </p:blipFill>
            <p:spPr>
              <a:xfrm>
                <a:off x="3977640" y="1383665"/>
                <a:ext cx="1035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2" name="墨迹 281"/>
              <p14:cNvContentPartPr/>
              <p14:nvPr/>
            </p14:nvContentPartPr>
            <p14:xfrm>
              <a:off x="3905250" y="1456055"/>
              <a:ext cx="309880" cy="2032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2"/>
            </p:blipFill>
            <p:spPr>
              <a:xfrm>
                <a:off x="3905250" y="1456055"/>
                <a:ext cx="30988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3" name="墨迹 282"/>
              <p14:cNvContentPartPr/>
              <p14:nvPr/>
            </p14:nvContentPartPr>
            <p14:xfrm>
              <a:off x="4215130" y="1083945"/>
              <a:ext cx="62230" cy="6223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4"/>
            </p:blipFill>
            <p:spPr>
              <a:xfrm>
                <a:off x="4215130" y="1083945"/>
                <a:ext cx="6223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4" name="墨迹 283"/>
              <p14:cNvContentPartPr/>
              <p14:nvPr/>
            </p14:nvContentPartPr>
            <p14:xfrm>
              <a:off x="4225290" y="1228725"/>
              <a:ext cx="83185" cy="2063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6"/>
            </p:blipFill>
            <p:spPr>
              <a:xfrm>
                <a:off x="4225290" y="1228725"/>
                <a:ext cx="8318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85" name="墨迹 284"/>
              <p14:cNvContentPartPr/>
              <p14:nvPr/>
            </p14:nvContentPartPr>
            <p14:xfrm>
              <a:off x="4338955" y="1011555"/>
              <a:ext cx="62230" cy="23812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8"/>
            </p:blipFill>
            <p:spPr>
              <a:xfrm>
                <a:off x="4338955" y="1011555"/>
                <a:ext cx="6223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86" name="墨迹 285"/>
              <p14:cNvContentPartPr/>
              <p14:nvPr/>
            </p14:nvContentPartPr>
            <p14:xfrm>
              <a:off x="4391025" y="1073785"/>
              <a:ext cx="186055" cy="36131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70"/>
            </p:blipFill>
            <p:spPr>
              <a:xfrm>
                <a:off x="4391025" y="1073785"/>
                <a:ext cx="1860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87" name="墨迹 286"/>
              <p14:cNvContentPartPr/>
              <p14:nvPr/>
            </p14:nvContentPartPr>
            <p14:xfrm>
              <a:off x="4359910" y="1238885"/>
              <a:ext cx="41275" cy="14478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2"/>
            </p:blipFill>
            <p:spPr>
              <a:xfrm>
                <a:off x="4359910" y="1238885"/>
                <a:ext cx="4127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88" name="墨迹 287"/>
              <p14:cNvContentPartPr/>
              <p14:nvPr/>
            </p14:nvContentPartPr>
            <p14:xfrm>
              <a:off x="4411345" y="1197610"/>
              <a:ext cx="82550" cy="17589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74"/>
            </p:blipFill>
            <p:spPr>
              <a:xfrm>
                <a:off x="4411345" y="1197610"/>
                <a:ext cx="8255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89" name="墨迹 288"/>
              <p14:cNvContentPartPr/>
              <p14:nvPr/>
            </p14:nvContentPartPr>
            <p14:xfrm>
              <a:off x="4452620" y="1270000"/>
              <a:ext cx="31115" cy="3111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76"/>
            </p:blipFill>
            <p:spPr>
              <a:xfrm>
                <a:off x="4452620" y="1270000"/>
                <a:ext cx="311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0" name="墨迹 289"/>
              <p14:cNvContentPartPr/>
              <p14:nvPr/>
            </p14:nvContentPartPr>
            <p14:xfrm>
              <a:off x="4442460" y="1352550"/>
              <a:ext cx="82550" cy="36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8"/>
            </p:blipFill>
            <p:spPr>
              <a:xfrm>
                <a:off x="4442460" y="1352550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1" name="墨迹 290"/>
              <p14:cNvContentPartPr/>
              <p14:nvPr/>
            </p14:nvContentPartPr>
            <p14:xfrm>
              <a:off x="4711065" y="1280160"/>
              <a:ext cx="20955" cy="36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245"/>
            </p:blipFill>
            <p:spPr>
              <a:xfrm>
                <a:off x="4711065" y="128016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2" name="墨迹 291"/>
              <p14:cNvContentPartPr/>
              <p14:nvPr/>
            </p14:nvContentPartPr>
            <p14:xfrm>
              <a:off x="5010785" y="1187450"/>
              <a:ext cx="196215" cy="2063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81"/>
            </p:blipFill>
            <p:spPr>
              <a:xfrm>
                <a:off x="5010785" y="1187450"/>
                <a:ext cx="19621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3" name="墨迹 292"/>
              <p14:cNvContentPartPr/>
              <p14:nvPr/>
            </p14:nvContentPartPr>
            <p14:xfrm>
              <a:off x="5207000" y="1177290"/>
              <a:ext cx="186055" cy="2063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83"/>
            </p:blipFill>
            <p:spPr>
              <a:xfrm>
                <a:off x="5207000" y="1177290"/>
                <a:ext cx="18605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4" name="墨迹 293"/>
              <p14:cNvContentPartPr/>
              <p14:nvPr/>
            </p14:nvContentPartPr>
            <p14:xfrm>
              <a:off x="5382895" y="1197610"/>
              <a:ext cx="41275" cy="18605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85"/>
            </p:blipFill>
            <p:spPr>
              <a:xfrm>
                <a:off x="5382895" y="1197610"/>
                <a:ext cx="4127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295" name="墨迹 294"/>
              <p14:cNvContentPartPr/>
              <p14:nvPr/>
            </p14:nvContentPartPr>
            <p14:xfrm>
              <a:off x="5455285" y="1208405"/>
              <a:ext cx="102870" cy="20637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7"/>
            </p:blipFill>
            <p:spPr>
              <a:xfrm>
                <a:off x="5455285" y="1208405"/>
                <a:ext cx="10287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296" name="墨迹 295"/>
              <p14:cNvContentPartPr/>
              <p14:nvPr/>
            </p14:nvContentPartPr>
            <p14:xfrm>
              <a:off x="5661660" y="1146175"/>
              <a:ext cx="134620" cy="1651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9"/>
            </p:blipFill>
            <p:spPr>
              <a:xfrm>
                <a:off x="5661660" y="1146175"/>
                <a:ext cx="13462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297" name="墨迹 296"/>
              <p14:cNvContentPartPr/>
              <p14:nvPr/>
            </p14:nvContentPartPr>
            <p14:xfrm>
              <a:off x="5692775" y="1177290"/>
              <a:ext cx="62230" cy="10287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91"/>
            </p:blipFill>
            <p:spPr>
              <a:xfrm>
                <a:off x="5692775" y="1177290"/>
                <a:ext cx="6223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298" name="墨迹 297"/>
              <p14:cNvContentPartPr/>
              <p14:nvPr/>
            </p14:nvContentPartPr>
            <p14:xfrm>
              <a:off x="5651500" y="1218565"/>
              <a:ext cx="206375" cy="2032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93"/>
            </p:blipFill>
            <p:spPr>
              <a:xfrm>
                <a:off x="5651500" y="1218565"/>
                <a:ext cx="2063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299" name="墨迹 298"/>
              <p14:cNvContentPartPr/>
              <p14:nvPr/>
            </p14:nvContentPartPr>
            <p14:xfrm>
              <a:off x="5940425" y="1125220"/>
              <a:ext cx="165735" cy="2095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95"/>
            </p:blipFill>
            <p:spPr>
              <a:xfrm>
                <a:off x="5940425" y="1125220"/>
                <a:ext cx="1657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0" name="墨迹 299"/>
              <p14:cNvContentPartPr/>
              <p14:nvPr/>
            </p14:nvContentPartPr>
            <p14:xfrm>
              <a:off x="5826760" y="1187450"/>
              <a:ext cx="103505" cy="25844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97"/>
            </p:blipFill>
            <p:spPr>
              <a:xfrm>
                <a:off x="5826760" y="1187450"/>
                <a:ext cx="10350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1" name="墨迹 300"/>
              <p14:cNvContentPartPr/>
              <p14:nvPr/>
            </p14:nvContentPartPr>
            <p14:xfrm>
              <a:off x="5971540" y="1228725"/>
              <a:ext cx="134620" cy="15494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99"/>
            </p:blipFill>
            <p:spPr>
              <a:xfrm>
                <a:off x="5971540" y="1228725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2" name="墨迹 301"/>
              <p14:cNvContentPartPr/>
              <p14:nvPr/>
            </p14:nvContentPartPr>
            <p14:xfrm>
              <a:off x="6209030" y="1332230"/>
              <a:ext cx="103505" cy="3048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601"/>
            </p:blipFill>
            <p:spPr>
              <a:xfrm>
                <a:off x="6209030" y="1332230"/>
                <a:ext cx="10350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3" name="墨迹 302"/>
              <p14:cNvContentPartPr/>
              <p14:nvPr/>
            </p14:nvContentPartPr>
            <p14:xfrm>
              <a:off x="6219825" y="1435100"/>
              <a:ext cx="133985" cy="3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603"/>
            </p:blipFill>
            <p:spPr>
              <a:xfrm>
                <a:off x="6219825" y="143510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4" name="墨迹 303"/>
              <p14:cNvContentPartPr/>
              <p14:nvPr/>
            </p14:nvContentPartPr>
            <p14:xfrm>
              <a:off x="6416040" y="1197610"/>
              <a:ext cx="175895" cy="4127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605"/>
            </p:blipFill>
            <p:spPr>
              <a:xfrm>
                <a:off x="6416040" y="1197610"/>
                <a:ext cx="1758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05" name="墨迹 304"/>
              <p14:cNvContentPartPr/>
              <p14:nvPr/>
            </p14:nvContentPartPr>
            <p14:xfrm>
              <a:off x="6343650" y="1249680"/>
              <a:ext cx="123825" cy="34036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607"/>
            </p:blipFill>
            <p:spPr>
              <a:xfrm>
                <a:off x="6343650" y="1249680"/>
                <a:ext cx="123825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06" name="墨迹 305"/>
              <p14:cNvContentPartPr/>
              <p14:nvPr/>
            </p14:nvContentPartPr>
            <p14:xfrm>
              <a:off x="6498590" y="1352550"/>
              <a:ext cx="123825" cy="16510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9"/>
            </p:blipFill>
            <p:spPr>
              <a:xfrm>
                <a:off x="6498590" y="1352550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07" name="墨迹 306"/>
              <p14:cNvContentPartPr/>
              <p14:nvPr/>
            </p14:nvContentPartPr>
            <p14:xfrm>
              <a:off x="9009380" y="216535"/>
              <a:ext cx="1126490" cy="72326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11"/>
            </p:blipFill>
            <p:spPr>
              <a:xfrm>
                <a:off x="9009380" y="216535"/>
                <a:ext cx="1126490" cy="723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08" name="墨迹 307"/>
              <p14:cNvContentPartPr/>
              <p14:nvPr/>
            </p14:nvContentPartPr>
            <p14:xfrm>
              <a:off x="4763135" y="4306570"/>
              <a:ext cx="2355215" cy="825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13"/>
            </p:blipFill>
            <p:spPr>
              <a:xfrm>
                <a:off x="4763135" y="4306570"/>
                <a:ext cx="235521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09" name="墨迹 308"/>
              <p14:cNvContentPartPr/>
              <p14:nvPr/>
            </p14:nvContentPartPr>
            <p14:xfrm>
              <a:off x="10083800" y="4234180"/>
              <a:ext cx="692150" cy="7239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15"/>
            </p:blipFill>
            <p:spPr>
              <a:xfrm>
                <a:off x="10083800" y="4234180"/>
                <a:ext cx="69215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0" name="墨迹 309"/>
              <p14:cNvContentPartPr/>
              <p14:nvPr/>
            </p14:nvContentPartPr>
            <p14:xfrm>
              <a:off x="1074420" y="4761230"/>
              <a:ext cx="382270" cy="7239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17"/>
            </p:blipFill>
            <p:spPr>
              <a:xfrm>
                <a:off x="1074420" y="4761230"/>
                <a:ext cx="38227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1" name="墨迹 310"/>
              <p14:cNvContentPartPr/>
              <p14:nvPr/>
            </p14:nvContentPartPr>
            <p14:xfrm>
              <a:off x="2707005" y="4822825"/>
              <a:ext cx="2458720" cy="10350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19"/>
            </p:blipFill>
            <p:spPr>
              <a:xfrm>
                <a:off x="2707005" y="4822825"/>
                <a:ext cx="245872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2" name="墨迹 311"/>
              <p14:cNvContentPartPr/>
              <p14:nvPr/>
            </p14:nvContentPartPr>
            <p14:xfrm>
              <a:off x="5599430" y="4327525"/>
              <a:ext cx="3213735" cy="4953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21"/>
            </p:blipFill>
            <p:spPr>
              <a:xfrm>
                <a:off x="5599430" y="4327525"/>
                <a:ext cx="321373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13" name="墨迹 312"/>
              <p14:cNvContentPartPr/>
              <p14:nvPr/>
            </p14:nvContentPartPr>
            <p14:xfrm>
              <a:off x="7811135" y="5659755"/>
              <a:ext cx="2789555" cy="13398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23"/>
            </p:blipFill>
            <p:spPr>
              <a:xfrm>
                <a:off x="7811135" y="5659755"/>
                <a:ext cx="27895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14" name="墨迹 313"/>
              <p14:cNvContentPartPr/>
              <p14:nvPr/>
            </p14:nvContentPartPr>
            <p14:xfrm>
              <a:off x="3295650" y="4771390"/>
              <a:ext cx="20955" cy="36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45"/>
            </p:blipFill>
            <p:spPr>
              <a:xfrm>
                <a:off x="3295650" y="4771390"/>
                <a:ext cx="2095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169160" y="1972310"/>
              <a:ext cx="661670" cy="9334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169160" y="1972310"/>
                <a:ext cx="66167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636645" y="1931035"/>
              <a:ext cx="785495" cy="927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636645" y="1931035"/>
                <a:ext cx="78549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682615" y="2013585"/>
              <a:ext cx="1167130" cy="723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682615" y="2013585"/>
                <a:ext cx="116713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146810" y="2550795"/>
              <a:ext cx="1094740" cy="1339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146810" y="2550795"/>
                <a:ext cx="10947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577080" y="2592070"/>
              <a:ext cx="1012190" cy="209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577080" y="2592070"/>
                <a:ext cx="101219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302375" y="2261870"/>
              <a:ext cx="62230" cy="340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302375" y="2261870"/>
                <a:ext cx="6223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447155" y="2395855"/>
              <a:ext cx="154940" cy="1549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447155" y="2395855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736080" y="2240915"/>
              <a:ext cx="93345" cy="2787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736080" y="2240915"/>
                <a:ext cx="9334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767195" y="2313305"/>
              <a:ext cx="165100" cy="31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767195" y="2313305"/>
                <a:ext cx="16510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811135" y="2240915"/>
              <a:ext cx="165100" cy="288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811135" y="2240915"/>
                <a:ext cx="165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924800" y="2323465"/>
              <a:ext cx="113030" cy="311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924800" y="2323465"/>
                <a:ext cx="1130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100060" y="2333625"/>
              <a:ext cx="175895" cy="1860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100060" y="2333625"/>
                <a:ext cx="17589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327390" y="2230755"/>
              <a:ext cx="154940" cy="2889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327390" y="2230755"/>
                <a:ext cx="15494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420735" y="2292350"/>
              <a:ext cx="154940" cy="41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420735" y="2292350"/>
                <a:ext cx="1549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738745" y="2199640"/>
              <a:ext cx="72390" cy="3721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738745" y="2199640"/>
                <a:ext cx="7239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893685" y="2106930"/>
              <a:ext cx="733425" cy="4648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893685" y="2106930"/>
                <a:ext cx="73342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882890" y="2560955"/>
              <a:ext cx="713105" cy="311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882890" y="2560955"/>
                <a:ext cx="71310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407285" y="3098165"/>
              <a:ext cx="784860" cy="82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2407285" y="3098165"/>
                <a:ext cx="7848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486400" y="3108325"/>
              <a:ext cx="1756410" cy="933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486400" y="3108325"/>
                <a:ext cx="17564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957945" y="2674620"/>
              <a:ext cx="51435" cy="4959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957945" y="2674620"/>
                <a:ext cx="51435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040495" y="2581910"/>
              <a:ext cx="1466850" cy="5784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040495" y="2581910"/>
                <a:ext cx="146685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9071610" y="3170555"/>
              <a:ext cx="1384300" cy="514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9071610" y="3170555"/>
                <a:ext cx="138430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9298940" y="2313305"/>
              <a:ext cx="165100" cy="311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9298940" y="2313305"/>
                <a:ext cx="16510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9277985" y="2199640"/>
              <a:ext cx="186055" cy="36131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9277985" y="2199640"/>
                <a:ext cx="1860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9340215" y="2426970"/>
              <a:ext cx="186055" cy="15494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9340215" y="2426970"/>
                <a:ext cx="1860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9681210" y="2251075"/>
              <a:ext cx="51435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9681210" y="2251075"/>
                <a:ext cx="5143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9732645" y="2333625"/>
              <a:ext cx="62230" cy="1079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9732645" y="2333625"/>
                <a:ext cx="6223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9577705" y="2385695"/>
              <a:ext cx="133985" cy="13398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9577705" y="238569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9639935" y="2488565"/>
              <a:ext cx="9271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9639935" y="2488565"/>
                <a:ext cx="927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9722485" y="2406015"/>
              <a:ext cx="92710" cy="11366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9722485" y="2406015"/>
                <a:ext cx="9271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9763760" y="2499360"/>
              <a:ext cx="196215" cy="615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9763760" y="2499360"/>
                <a:ext cx="1962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9939020" y="2189480"/>
              <a:ext cx="227330" cy="5264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9939020" y="2189480"/>
                <a:ext cx="227330" cy="526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10197465" y="2333625"/>
              <a:ext cx="217170" cy="6223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10197465" y="2333625"/>
                <a:ext cx="2171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10156190" y="2251075"/>
              <a:ext cx="227330" cy="320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10156190" y="2251075"/>
                <a:ext cx="22733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10228580" y="2478405"/>
              <a:ext cx="31115" cy="933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10228580" y="2478405"/>
                <a:ext cx="3111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10259695" y="2447290"/>
              <a:ext cx="175260" cy="1244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10259695" y="2447290"/>
                <a:ext cx="17526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10610850" y="2240915"/>
              <a:ext cx="82550" cy="14478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10610850" y="2240915"/>
                <a:ext cx="8255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0662285" y="2333625"/>
              <a:ext cx="72390" cy="1079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0662285" y="2333625"/>
                <a:ext cx="7239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0476230" y="2416810"/>
              <a:ext cx="134620" cy="1549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0476230" y="2416810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10559415" y="2519680"/>
              <a:ext cx="92710" cy="101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10559415" y="2519680"/>
                <a:ext cx="9271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0641965" y="2426970"/>
              <a:ext cx="165100" cy="15494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0641965" y="2426970"/>
                <a:ext cx="16510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0745470" y="2529840"/>
              <a:ext cx="154940" cy="6223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0745470" y="2529840"/>
                <a:ext cx="1549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9370695" y="1889760"/>
              <a:ext cx="72390" cy="247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9370695" y="1889760"/>
                <a:ext cx="7239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9412605" y="1879600"/>
              <a:ext cx="1415415" cy="3098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9412605" y="1879600"/>
                <a:ext cx="14154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9464040" y="2158365"/>
              <a:ext cx="1332865" cy="311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9464040" y="2158365"/>
                <a:ext cx="133286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9195435" y="2519680"/>
              <a:ext cx="527050" cy="1035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9195435" y="2519680"/>
                <a:ext cx="52705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10125075" y="2540635"/>
              <a:ext cx="723265" cy="1238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10125075" y="2540635"/>
                <a:ext cx="72326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439025" y="1063625"/>
              <a:ext cx="20320" cy="1752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439025" y="1063625"/>
                <a:ext cx="2032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7738745" y="1083945"/>
              <a:ext cx="10160" cy="19621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7738745" y="1083945"/>
                <a:ext cx="101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8089900" y="1094740"/>
              <a:ext cx="103505" cy="15494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8089900" y="1094740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8389620" y="1104900"/>
              <a:ext cx="186055" cy="15494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8389620" y="1104900"/>
                <a:ext cx="1860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9257030" y="1125220"/>
              <a:ext cx="124460" cy="1657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9257030" y="1125220"/>
                <a:ext cx="1244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9598025" y="1125220"/>
              <a:ext cx="124460" cy="1549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9598025" y="1125220"/>
                <a:ext cx="1244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9887585" y="1104900"/>
              <a:ext cx="113665" cy="1752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9887585" y="1104900"/>
                <a:ext cx="11366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10083800" y="1104900"/>
              <a:ext cx="165735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10083800" y="1104900"/>
                <a:ext cx="16573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7252970" y="1022350"/>
              <a:ext cx="41275" cy="2165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7252970" y="1022350"/>
                <a:ext cx="4127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10332085" y="1115060"/>
              <a:ext cx="133985" cy="22733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10332085" y="1115060"/>
                <a:ext cx="13398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7087870" y="939800"/>
              <a:ext cx="30480" cy="371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7087870" y="939800"/>
                <a:ext cx="3048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7242810" y="908685"/>
              <a:ext cx="1404620" cy="44386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7242810" y="908685"/>
                <a:ext cx="1404620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7180580" y="1332230"/>
              <a:ext cx="1405255" cy="5143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7180580" y="1332230"/>
                <a:ext cx="14052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9081770" y="1001395"/>
              <a:ext cx="62230" cy="403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9081770" y="1001395"/>
                <a:ext cx="6223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9236710" y="960120"/>
              <a:ext cx="1301750" cy="485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9236710" y="960120"/>
                <a:ext cx="130175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9040495" y="1414780"/>
              <a:ext cx="1250315" cy="723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9040495" y="1414780"/>
                <a:ext cx="125031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8121015" y="485140"/>
              <a:ext cx="815975" cy="43370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8121015" y="485140"/>
                <a:ext cx="81597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9040495" y="608965"/>
              <a:ext cx="372110" cy="37211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9040495" y="608965"/>
                <a:ext cx="37211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7397750" y="671195"/>
              <a:ext cx="30480" cy="21653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7397750" y="671195"/>
                <a:ext cx="3048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9970135" y="691515"/>
              <a:ext cx="207010" cy="22733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9970135" y="691515"/>
                <a:ext cx="20701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8864600" y="267970"/>
              <a:ext cx="175895" cy="1860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8864600" y="267970"/>
                <a:ext cx="17589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9123045" y="226695"/>
              <a:ext cx="20955" cy="15494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9123045" y="226695"/>
                <a:ext cx="209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577080" y="4131310"/>
              <a:ext cx="970915" cy="412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577080" y="4131310"/>
                <a:ext cx="9709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6261100" y="4131310"/>
              <a:ext cx="929640" cy="3048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6261100" y="4131310"/>
                <a:ext cx="92964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689340" y="4172585"/>
              <a:ext cx="506095" cy="2032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689340" y="4172585"/>
                <a:ext cx="50609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9732645" y="4120515"/>
              <a:ext cx="454660" cy="3111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9732645" y="4120515"/>
                <a:ext cx="4546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1156970" y="4657725"/>
              <a:ext cx="516255" cy="514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1156970" y="4657725"/>
                <a:ext cx="5162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2654935" y="4141470"/>
              <a:ext cx="1922145" cy="6197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2654935" y="4141470"/>
                <a:ext cx="1922145" cy="619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3326765" y="660400"/>
              <a:ext cx="31115" cy="196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3326765" y="660400"/>
                <a:ext cx="311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3357880" y="660400"/>
              <a:ext cx="939800" cy="196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3357880" y="660400"/>
                <a:ext cx="939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3336925" y="857250"/>
              <a:ext cx="971550" cy="41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3336925" y="857250"/>
                <a:ext cx="971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4370070" y="712470"/>
              <a:ext cx="62230" cy="19621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4370070" y="71247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4432300" y="671195"/>
              <a:ext cx="909320" cy="2063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4432300" y="671195"/>
                <a:ext cx="90932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4432300" y="867410"/>
              <a:ext cx="940435" cy="3111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4432300" y="867410"/>
                <a:ext cx="9404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455285" y="732790"/>
              <a:ext cx="10160" cy="15494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455285" y="732790"/>
                <a:ext cx="101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486400" y="650240"/>
              <a:ext cx="888365" cy="2584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486400" y="650240"/>
                <a:ext cx="88836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5475605" y="887730"/>
              <a:ext cx="889000" cy="209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5475605" y="887730"/>
                <a:ext cx="8890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6478270" y="712470"/>
              <a:ext cx="51435" cy="1860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6478270" y="712470"/>
                <a:ext cx="5143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6519545" y="650240"/>
              <a:ext cx="733425" cy="26860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6519545" y="650240"/>
                <a:ext cx="73342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6539865" y="918845"/>
              <a:ext cx="702945" cy="209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6539865" y="918845"/>
                <a:ext cx="70294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3316605" y="288925"/>
              <a:ext cx="51435" cy="27876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3316605" y="288925"/>
                <a:ext cx="514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7170420" y="402590"/>
              <a:ext cx="144780" cy="1752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7170420" y="402590"/>
                <a:ext cx="14478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7035800" y="330200"/>
              <a:ext cx="423545" cy="11258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7035800" y="330200"/>
                <a:ext cx="423545" cy="1125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3822700" y="402590"/>
              <a:ext cx="72390" cy="108458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3822700" y="402590"/>
                <a:ext cx="72390" cy="10845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3760470" y="1104900"/>
              <a:ext cx="227330" cy="3409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3760470" y="1104900"/>
                <a:ext cx="22733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6633210" y="443865"/>
              <a:ext cx="82550" cy="79502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6633210" y="443865"/>
                <a:ext cx="82550" cy="7950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6725920" y="1115060"/>
              <a:ext cx="154940" cy="19621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6725920" y="1115060"/>
                <a:ext cx="1549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3956685" y="92710"/>
              <a:ext cx="2635250" cy="39243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3956685" y="92710"/>
                <a:ext cx="263525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3832860" y="743585"/>
              <a:ext cx="31115" cy="3048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3832860" y="743585"/>
                <a:ext cx="3111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3874135" y="691515"/>
              <a:ext cx="134620" cy="933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3874135" y="691515"/>
                <a:ext cx="13462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3946525" y="722630"/>
              <a:ext cx="93345" cy="9271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3946525" y="722630"/>
                <a:ext cx="9334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4008755" y="702310"/>
              <a:ext cx="92710" cy="165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4008755" y="702310"/>
                <a:ext cx="9271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4060190" y="702310"/>
              <a:ext cx="123825" cy="18542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4060190" y="702310"/>
                <a:ext cx="12382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4163695" y="722630"/>
              <a:ext cx="61595" cy="15494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4163695" y="722630"/>
                <a:ext cx="615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4256405" y="784860"/>
              <a:ext cx="41275" cy="10287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4256405" y="784860"/>
                <a:ext cx="4127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6498590" y="702310"/>
              <a:ext cx="154940" cy="21653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6498590" y="702310"/>
                <a:ext cx="15494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4793615" y="464185"/>
              <a:ext cx="144780" cy="279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4793615" y="464185"/>
                <a:ext cx="14478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5837555" y="474980"/>
              <a:ext cx="144780" cy="29908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5837555" y="474980"/>
                <a:ext cx="14478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5083175" y="898525"/>
              <a:ext cx="227330" cy="412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5083175" y="898525"/>
                <a:ext cx="22733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5020945" y="970280"/>
              <a:ext cx="93345" cy="22733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5020945" y="970280"/>
                <a:ext cx="9334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5196840" y="1032510"/>
              <a:ext cx="92710" cy="1238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5196840" y="1032510"/>
                <a:ext cx="9271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4091305" y="422910"/>
              <a:ext cx="133985" cy="3111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4091305" y="422910"/>
                <a:ext cx="13398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4018915" y="485140"/>
              <a:ext cx="62230" cy="2063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4018915" y="485140"/>
                <a:ext cx="6223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4122420" y="536575"/>
              <a:ext cx="92710" cy="9334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4122420" y="536575"/>
                <a:ext cx="927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6498590" y="464185"/>
              <a:ext cx="123825" cy="412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6498590" y="464185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6447155" y="505460"/>
              <a:ext cx="82550" cy="15494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6447155" y="505460"/>
                <a:ext cx="8255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6560820" y="526415"/>
              <a:ext cx="61595" cy="1238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6560820" y="526415"/>
                <a:ext cx="6159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5424170" y="1290955"/>
              <a:ext cx="196215" cy="2063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5424170" y="1290955"/>
                <a:ext cx="19621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5641340" y="1270000"/>
              <a:ext cx="175260" cy="21717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5641340" y="1270000"/>
                <a:ext cx="17526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5868670" y="1238885"/>
              <a:ext cx="102870" cy="1079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5868670" y="1238885"/>
                <a:ext cx="10287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5775325" y="1332230"/>
              <a:ext cx="62230" cy="18542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5775325" y="1332230"/>
                <a:ext cx="6223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5909945" y="1352550"/>
              <a:ext cx="92710" cy="10350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5909945" y="1352550"/>
                <a:ext cx="9271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6064885" y="1259840"/>
              <a:ext cx="133985" cy="27876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6064885" y="1259840"/>
                <a:ext cx="13398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5434330" y="1538605"/>
              <a:ext cx="826770" cy="5143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5434330" y="1538605"/>
                <a:ext cx="82677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5434330" y="1559560"/>
              <a:ext cx="795655" cy="5143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5434330" y="1559560"/>
                <a:ext cx="7956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5434330" y="1559560"/>
              <a:ext cx="702945" cy="6159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5434330" y="1559560"/>
                <a:ext cx="702945" cy="615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595995" y="2623185"/>
              <a:ext cx="1374140" cy="723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595995" y="2623185"/>
                <a:ext cx="137414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0414635" y="2664460"/>
              <a:ext cx="909320" cy="514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0414635" y="2664460"/>
                <a:ext cx="90932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063625" y="3088005"/>
              <a:ext cx="351790" cy="1028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063625" y="3088005"/>
                <a:ext cx="35179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797685" y="3108325"/>
              <a:ext cx="795655" cy="520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797685" y="3108325"/>
                <a:ext cx="79565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907280" y="247650"/>
              <a:ext cx="340995" cy="4337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907280" y="247650"/>
                <a:ext cx="34099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5486400" y="351155"/>
              <a:ext cx="360" cy="2165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5486400" y="351155"/>
                <a:ext cx="36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506720" y="247650"/>
              <a:ext cx="206375" cy="412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506720" y="247650"/>
                <a:ext cx="2063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568950" y="309245"/>
              <a:ext cx="20320" cy="258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568950" y="309245"/>
                <a:ext cx="2032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516880" y="351155"/>
              <a:ext cx="124460" cy="304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516880" y="351155"/>
                <a:ext cx="12446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527675" y="454025"/>
              <a:ext cx="154940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527675" y="454025"/>
                <a:ext cx="15494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857875" y="267970"/>
              <a:ext cx="62230" cy="2171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857875" y="267970"/>
                <a:ext cx="6223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054090" y="257810"/>
              <a:ext cx="62230" cy="1860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054090" y="257810"/>
                <a:ext cx="6223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920105" y="412750"/>
              <a:ext cx="165100" cy="1962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920105" y="412750"/>
                <a:ext cx="1651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868670" y="454025"/>
              <a:ext cx="82550" cy="1758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868670" y="454025"/>
                <a:ext cx="8255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312535" y="288925"/>
              <a:ext cx="31115" cy="206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312535" y="288925"/>
                <a:ext cx="3111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281420" y="381635"/>
              <a:ext cx="72390" cy="520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281420" y="381635"/>
                <a:ext cx="7239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271260" y="422910"/>
              <a:ext cx="154940" cy="1244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271260" y="422910"/>
                <a:ext cx="15494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457315" y="309245"/>
              <a:ext cx="165100" cy="1549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457315" y="309245"/>
                <a:ext cx="16510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426200" y="226695"/>
              <a:ext cx="134620" cy="3511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426200" y="226695"/>
                <a:ext cx="13462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498590" y="505460"/>
              <a:ext cx="196215" cy="1657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498590" y="505460"/>
                <a:ext cx="19621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818630" y="185420"/>
              <a:ext cx="175895" cy="4133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818630" y="185420"/>
                <a:ext cx="175895" cy="413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870700" y="320040"/>
              <a:ext cx="196215" cy="30988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870700" y="320040"/>
                <a:ext cx="1962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963410" y="381635"/>
              <a:ext cx="20955" cy="2070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963410" y="381635"/>
                <a:ext cx="2095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911975" y="412750"/>
              <a:ext cx="123825" cy="5143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911975" y="412750"/>
                <a:ext cx="1238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911975" y="485140"/>
              <a:ext cx="144780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911975" y="485140"/>
                <a:ext cx="14478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159625" y="216535"/>
              <a:ext cx="103505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159625" y="216535"/>
                <a:ext cx="10350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087870" y="278765"/>
              <a:ext cx="123825" cy="165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087870" y="278765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129145" y="361315"/>
              <a:ext cx="133985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129145" y="361315"/>
                <a:ext cx="13398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201535" y="381635"/>
              <a:ext cx="20320" cy="2374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201535" y="381635"/>
                <a:ext cx="2032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118350" y="474980"/>
              <a:ext cx="258445" cy="723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118350" y="474980"/>
                <a:ext cx="25844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470140" y="351155"/>
              <a:ext cx="6159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470140" y="351155"/>
                <a:ext cx="6159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583805" y="267970"/>
              <a:ext cx="154940" cy="1860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583805" y="267970"/>
                <a:ext cx="15494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541895" y="216535"/>
              <a:ext cx="134620" cy="3308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541895" y="216535"/>
                <a:ext cx="13462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593965" y="474980"/>
              <a:ext cx="217170" cy="13398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593965" y="474980"/>
                <a:ext cx="2171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976235" y="361315"/>
              <a:ext cx="72390" cy="311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976235" y="361315"/>
                <a:ext cx="7239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048625" y="505460"/>
              <a:ext cx="31115" cy="107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048625" y="505460"/>
                <a:ext cx="3111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595995" y="2219960"/>
              <a:ext cx="31115" cy="444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595995" y="2219960"/>
                <a:ext cx="3111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730615" y="2168525"/>
              <a:ext cx="1353185" cy="4445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730615" y="2168525"/>
                <a:ext cx="135318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9908540" y="2633345"/>
              <a:ext cx="196215" cy="209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9908540" y="2633345"/>
                <a:ext cx="1962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5465445" y="2860675"/>
              <a:ext cx="20955" cy="2584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5465445" y="2860675"/>
                <a:ext cx="209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5516880" y="2880995"/>
              <a:ext cx="134620" cy="2895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5516880" y="2880995"/>
                <a:ext cx="13462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5558155" y="3129280"/>
              <a:ext cx="124460" cy="2032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5558155" y="3129280"/>
                <a:ext cx="12446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5796280" y="2912110"/>
              <a:ext cx="41275" cy="1962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5796280" y="2912110"/>
                <a:ext cx="412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5857875" y="2870835"/>
              <a:ext cx="154940" cy="2482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5857875" y="2870835"/>
                <a:ext cx="15494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5878830" y="3139440"/>
              <a:ext cx="165100" cy="101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5878830" y="3139440"/>
                <a:ext cx="16510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5434330" y="2880995"/>
              <a:ext cx="31115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5434330" y="2880995"/>
                <a:ext cx="3111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5465445" y="2819400"/>
              <a:ext cx="2200910" cy="47498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5465445" y="2819400"/>
                <a:ext cx="2200910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5568950" y="3139440"/>
              <a:ext cx="1921510" cy="1238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5568950" y="3139440"/>
                <a:ext cx="192151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6198870" y="2819400"/>
              <a:ext cx="82550" cy="59880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6198870" y="2819400"/>
                <a:ext cx="82550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953250" y="2695575"/>
              <a:ext cx="51435" cy="65024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6953250" y="2695575"/>
                <a:ext cx="51435" cy="650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6137275" y="2468245"/>
              <a:ext cx="175260" cy="288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6137275" y="2468245"/>
                <a:ext cx="17526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6963410" y="2499360"/>
              <a:ext cx="207010" cy="2165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6963410" y="2499360"/>
                <a:ext cx="20701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6219825" y="2798445"/>
              <a:ext cx="826135" cy="4546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6219825" y="2798445"/>
                <a:ext cx="82613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5114290" y="5504815"/>
              <a:ext cx="31115" cy="30988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5114290" y="5504815"/>
                <a:ext cx="311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5155565" y="5525135"/>
              <a:ext cx="991870" cy="3098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5155565" y="5525135"/>
                <a:ext cx="991870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5207000" y="5752465"/>
              <a:ext cx="919480" cy="622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5207000" y="5752465"/>
                <a:ext cx="9194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6292215" y="5607685"/>
              <a:ext cx="10160" cy="22733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6292215" y="5607685"/>
                <a:ext cx="1016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364605" y="5566410"/>
              <a:ext cx="981075" cy="29972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364605" y="5566410"/>
                <a:ext cx="98107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6395085" y="5803900"/>
              <a:ext cx="930275" cy="5207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6395085" y="5803900"/>
                <a:ext cx="93027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7480300" y="5638800"/>
              <a:ext cx="10160" cy="1860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7480300" y="5638800"/>
                <a:ext cx="1016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7541895" y="5546090"/>
              <a:ext cx="1085215" cy="30988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7541895" y="5546090"/>
                <a:ext cx="10852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7511415" y="5803900"/>
              <a:ext cx="1177925" cy="622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7511415" y="5803900"/>
                <a:ext cx="11779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8833485" y="5607685"/>
              <a:ext cx="72390" cy="2584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8833485" y="5607685"/>
                <a:ext cx="7239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8885555" y="5535930"/>
              <a:ext cx="1239520" cy="36131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8885555" y="5535930"/>
                <a:ext cx="1239520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8730615" y="5876290"/>
              <a:ext cx="1219200" cy="3111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8730615" y="5876290"/>
                <a:ext cx="121920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0311130" y="5607685"/>
              <a:ext cx="52070" cy="238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0311130" y="5607685"/>
                <a:ext cx="5207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10404475" y="5535930"/>
              <a:ext cx="537210" cy="38163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10404475" y="5535930"/>
                <a:ext cx="537210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10259695" y="5897245"/>
              <a:ext cx="661035" cy="412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10259695" y="5897245"/>
                <a:ext cx="6610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504690" y="5297805"/>
              <a:ext cx="392430" cy="34099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504690" y="5297805"/>
                <a:ext cx="39243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989830" y="6021070"/>
              <a:ext cx="20955" cy="1860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989830" y="6021070"/>
                <a:ext cx="209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10848340" y="6134735"/>
              <a:ext cx="165735" cy="1860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10848340" y="6134735"/>
                <a:ext cx="16573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5744210" y="5173980"/>
              <a:ext cx="82550" cy="104330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5744210" y="5173980"/>
                <a:ext cx="82550" cy="1043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10445750" y="5339715"/>
              <a:ext cx="206375" cy="9188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10445750" y="5339715"/>
                <a:ext cx="206375" cy="918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7996555" y="5648960"/>
              <a:ext cx="10795" cy="3111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7996555" y="5648960"/>
                <a:ext cx="107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966075" y="5607685"/>
              <a:ext cx="206375" cy="22733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966075" y="5607685"/>
                <a:ext cx="20637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769225" y="4988560"/>
              <a:ext cx="93345" cy="1441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769225" y="4988560"/>
                <a:ext cx="933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7924800" y="4998720"/>
              <a:ext cx="113030" cy="123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7924800" y="4998720"/>
                <a:ext cx="11303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8089900" y="4988560"/>
              <a:ext cx="144780" cy="10287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8089900" y="4988560"/>
                <a:ext cx="14478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790180" y="6134735"/>
              <a:ext cx="20955" cy="2171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790180" y="6134735"/>
                <a:ext cx="2095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717790" y="6258560"/>
              <a:ext cx="154940" cy="209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717790" y="6258560"/>
                <a:ext cx="15494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955280" y="6062345"/>
              <a:ext cx="31115" cy="2895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955280" y="6062345"/>
                <a:ext cx="3111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7986395" y="6165850"/>
              <a:ext cx="154940" cy="165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7986395" y="6165850"/>
                <a:ext cx="15494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7645400" y="6072505"/>
              <a:ext cx="41275" cy="39243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7645400" y="6072505"/>
                <a:ext cx="4127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7697470" y="6000750"/>
              <a:ext cx="495935" cy="44386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7697470" y="6000750"/>
                <a:ext cx="49593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7707630" y="6423660"/>
              <a:ext cx="485775" cy="412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7707630" y="6423660"/>
                <a:ext cx="485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399780" y="4977765"/>
              <a:ext cx="10160" cy="16573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399780" y="4977765"/>
                <a:ext cx="101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348345" y="5039995"/>
              <a:ext cx="123825" cy="2032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348345" y="5039995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668385" y="4843780"/>
              <a:ext cx="31115" cy="34099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668385" y="4843780"/>
                <a:ext cx="3111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689340" y="4977765"/>
              <a:ext cx="133985" cy="19621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8689340" y="497776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8905875" y="4916170"/>
              <a:ext cx="103505" cy="123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8905875" y="4916170"/>
                <a:ext cx="10350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8947150" y="4936490"/>
              <a:ext cx="41275" cy="933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8947150" y="4936490"/>
                <a:ext cx="4127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8895715" y="4946650"/>
              <a:ext cx="175895" cy="311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8895715" y="4946650"/>
                <a:ext cx="1758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947150" y="4936490"/>
              <a:ext cx="10795" cy="3111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49"/>
            </p:blipFill>
            <p:spPr>
              <a:xfrm>
                <a:off x="8947150" y="4936490"/>
                <a:ext cx="107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9164320" y="4895215"/>
              <a:ext cx="10160" cy="3111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9164320" y="4895215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9164320" y="4885055"/>
              <a:ext cx="123825" cy="10350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9164320" y="4885055"/>
                <a:ext cx="12382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9226550" y="4843780"/>
              <a:ext cx="360" cy="19621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9226550" y="4843780"/>
                <a:ext cx="3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9154160" y="4967605"/>
              <a:ext cx="123825" cy="9271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9154160" y="4967605"/>
                <a:ext cx="12382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9154160" y="5060315"/>
              <a:ext cx="133985" cy="6223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9154160" y="5060315"/>
                <a:ext cx="1339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9185275" y="5039995"/>
              <a:ext cx="92710" cy="123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9185275" y="5039995"/>
                <a:ext cx="9271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9185275" y="5091430"/>
              <a:ext cx="82550" cy="9334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9185275" y="5091430"/>
                <a:ext cx="8255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9298940" y="4885055"/>
              <a:ext cx="61595" cy="14478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9298940" y="4885055"/>
                <a:ext cx="6159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9309100" y="4967605"/>
              <a:ext cx="123825" cy="1860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9309100" y="4967605"/>
                <a:ext cx="12382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9309100" y="5060315"/>
              <a:ext cx="165100" cy="13462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9309100" y="5060315"/>
                <a:ext cx="16510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9556750" y="4946650"/>
              <a:ext cx="31115" cy="21717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9556750" y="4946650"/>
                <a:ext cx="3111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9598025" y="4885055"/>
              <a:ext cx="155575" cy="330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9598025" y="4885055"/>
                <a:ext cx="155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9587865" y="4988560"/>
              <a:ext cx="123825" cy="2032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9587865" y="4988560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9618980" y="5071110"/>
              <a:ext cx="9271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9618980" y="5071110"/>
                <a:ext cx="927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9577705" y="5173980"/>
              <a:ext cx="186055" cy="209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9577705" y="5173980"/>
                <a:ext cx="1860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7707630" y="4812665"/>
              <a:ext cx="41275" cy="568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7707630" y="4812665"/>
                <a:ext cx="412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7821295" y="4730115"/>
              <a:ext cx="2159000" cy="57848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7821295" y="4730115"/>
                <a:ext cx="2159000" cy="578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7811135" y="5226050"/>
              <a:ext cx="1983740" cy="13398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7811135" y="5226050"/>
                <a:ext cx="19837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7045960" y="6196965"/>
              <a:ext cx="207010" cy="2476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7045960" y="6196965"/>
                <a:ext cx="20701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7345680" y="6372225"/>
              <a:ext cx="360" cy="6223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7345680" y="6372225"/>
                <a:ext cx="3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7366635" y="6279515"/>
              <a:ext cx="2032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7366635" y="627951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6932295" y="6072505"/>
              <a:ext cx="72390" cy="46482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6932295" y="6072505"/>
                <a:ext cx="72390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7035800" y="6031230"/>
              <a:ext cx="744220" cy="3111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7035800" y="6031230"/>
                <a:ext cx="7442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6953250" y="6496050"/>
              <a:ext cx="878205" cy="9334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6953250" y="6496050"/>
                <a:ext cx="87820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5816600" y="5597525"/>
              <a:ext cx="279400" cy="22733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5816600" y="5597525"/>
                <a:ext cx="2794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10300970" y="5546090"/>
              <a:ext cx="217170" cy="39243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10300970" y="5546090"/>
                <a:ext cx="21717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6012815" y="5928360"/>
              <a:ext cx="857885" cy="412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6012815" y="5928360"/>
                <a:ext cx="85788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5899150" y="5928360"/>
              <a:ext cx="72390" cy="123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5899150" y="5928360"/>
                <a:ext cx="7239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6023610" y="5928360"/>
              <a:ext cx="113665" cy="6159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6023610" y="5928360"/>
                <a:ext cx="11366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8337550" y="5205095"/>
              <a:ext cx="144780" cy="36131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8337550" y="5205095"/>
                <a:ext cx="144780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9081770" y="4203065"/>
              <a:ext cx="217170" cy="6096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9081770" y="4203065"/>
                <a:ext cx="21717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8554720" y="4699000"/>
              <a:ext cx="1550035" cy="733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8554720" y="4699000"/>
                <a:ext cx="1550035" cy="7334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95020" y="2819400"/>
              <a:ext cx="527050" cy="6159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95020" y="2819400"/>
                <a:ext cx="52705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81355" y="2458085"/>
              <a:ext cx="93345" cy="4749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81355" y="2458085"/>
                <a:ext cx="93345" cy="474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26135" y="2395855"/>
              <a:ext cx="475615" cy="44386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26135" y="2395855"/>
                <a:ext cx="47561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19480" y="2839720"/>
              <a:ext cx="423545" cy="311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19480" y="2839720"/>
                <a:ext cx="4235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807845" y="2798445"/>
              <a:ext cx="909320" cy="1035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807845" y="2798445"/>
                <a:ext cx="90932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3109595" y="2839720"/>
              <a:ext cx="299720" cy="311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3109595" y="2839720"/>
                <a:ext cx="2997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3615690" y="2406015"/>
              <a:ext cx="72390" cy="485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3615690" y="2406015"/>
                <a:ext cx="7239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3740150" y="2374900"/>
              <a:ext cx="1456690" cy="4959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740150" y="2374900"/>
                <a:ext cx="1456690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3646805" y="2839720"/>
              <a:ext cx="1601470" cy="31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3646805" y="2839720"/>
                <a:ext cx="160147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070350" y="1982470"/>
              <a:ext cx="175895" cy="403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070350" y="1982470"/>
                <a:ext cx="17589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060190" y="1993265"/>
              <a:ext cx="144780" cy="1549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060190" y="1993265"/>
                <a:ext cx="1447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267200" y="2013585"/>
              <a:ext cx="51435" cy="825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267200" y="2013585"/>
                <a:ext cx="5143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349750" y="1631315"/>
              <a:ext cx="41275" cy="6223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349750" y="1631315"/>
                <a:ext cx="412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4277360" y="1776095"/>
              <a:ext cx="113665" cy="1238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277360" y="1776095"/>
                <a:ext cx="11366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4411345" y="1652270"/>
              <a:ext cx="134620" cy="723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4411345" y="1652270"/>
                <a:ext cx="13462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4473575" y="1559560"/>
              <a:ext cx="62230" cy="4229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4473575" y="1559560"/>
                <a:ext cx="6223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4679950" y="1456055"/>
              <a:ext cx="7239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4679950" y="1456055"/>
                <a:ext cx="7239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4742180" y="1466215"/>
              <a:ext cx="41275" cy="41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4742180" y="1466215"/>
                <a:ext cx="41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4742180" y="1579880"/>
              <a:ext cx="20955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4742180" y="157988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4783455" y="1414780"/>
              <a:ext cx="72390" cy="1238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4783455" y="1414780"/>
                <a:ext cx="7239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4834890" y="1445895"/>
              <a:ext cx="103505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4834890" y="1445895"/>
                <a:ext cx="10350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4886960" y="1507490"/>
              <a:ext cx="31115" cy="101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4886960" y="1507490"/>
                <a:ext cx="311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4752340" y="1642110"/>
              <a:ext cx="10795" cy="1136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4752340" y="1642110"/>
                <a:ext cx="1079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4752340" y="1559560"/>
              <a:ext cx="144780" cy="1752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4752340" y="1559560"/>
                <a:ext cx="14478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783455" y="1621155"/>
              <a:ext cx="103505" cy="15494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783455" y="1621155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4742180" y="1786255"/>
              <a:ext cx="206375" cy="1035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4742180" y="1786255"/>
                <a:ext cx="20637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4763135" y="1786255"/>
              <a:ext cx="10160" cy="16573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4763135" y="1786255"/>
                <a:ext cx="1016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876800" y="1786255"/>
              <a:ext cx="51435" cy="1758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876800" y="1786255"/>
                <a:ext cx="5143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5155565" y="1414780"/>
              <a:ext cx="20320" cy="311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5155565" y="1414780"/>
                <a:ext cx="203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5124450" y="1476375"/>
              <a:ext cx="82550" cy="22733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5124450" y="1476375"/>
                <a:ext cx="8255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5155565" y="1528445"/>
              <a:ext cx="13398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5155565" y="1528445"/>
                <a:ext cx="13398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5165725" y="1414780"/>
              <a:ext cx="123825" cy="1860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5165725" y="1414780"/>
                <a:ext cx="12382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5073015" y="1797050"/>
              <a:ext cx="30480" cy="1028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5073015" y="1797050"/>
                <a:ext cx="3048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5165725" y="1858645"/>
              <a:ext cx="175895" cy="41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5165725" y="1858645"/>
                <a:ext cx="1758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5217160" y="1765935"/>
              <a:ext cx="31115" cy="2032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5217160" y="1765935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5361940" y="1797050"/>
              <a:ext cx="31115" cy="3048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5361940" y="1797050"/>
                <a:ext cx="3111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5527675" y="1424940"/>
              <a:ext cx="30480" cy="11366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5527675" y="1424940"/>
                <a:ext cx="3048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5547995" y="1342390"/>
              <a:ext cx="123825" cy="13398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5547995" y="1342390"/>
                <a:ext cx="1238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5599430" y="1414780"/>
              <a:ext cx="72390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5599430" y="1414780"/>
                <a:ext cx="7239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5589270" y="1497330"/>
              <a:ext cx="31115" cy="2032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5589270" y="1497330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5610225" y="1517650"/>
              <a:ext cx="41275" cy="723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5610225" y="1517650"/>
                <a:ext cx="4127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5516880" y="1569720"/>
              <a:ext cx="165735" cy="615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5516880" y="1569720"/>
                <a:ext cx="1657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5547995" y="1683385"/>
              <a:ext cx="41275" cy="82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5547995" y="168338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5496560" y="1642110"/>
              <a:ext cx="268605" cy="18542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5496560" y="1642110"/>
                <a:ext cx="26860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5734050" y="1393825"/>
              <a:ext cx="103505" cy="1962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5734050" y="1393825"/>
                <a:ext cx="1035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5692775" y="1590040"/>
              <a:ext cx="154940" cy="29972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5692775" y="1590040"/>
                <a:ext cx="15494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5961380" y="1569720"/>
              <a:ext cx="113665" cy="13398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5961380" y="1569720"/>
                <a:ext cx="1136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6106160" y="1383665"/>
              <a:ext cx="113665" cy="3409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6106160" y="1383665"/>
                <a:ext cx="11366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6157595" y="1476375"/>
              <a:ext cx="278765" cy="279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6157595" y="1476375"/>
                <a:ext cx="27876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188710" y="1631315"/>
              <a:ext cx="165100" cy="10350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6188710" y="1631315"/>
                <a:ext cx="16510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5516880" y="2747010"/>
              <a:ext cx="1673860" cy="11366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5516880" y="2747010"/>
                <a:ext cx="167386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7242810" y="2323465"/>
              <a:ext cx="30480" cy="7023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7242810" y="2323465"/>
                <a:ext cx="30480" cy="702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7294245" y="2282190"/>
              <a:ext cx="2593340" cy="7537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7294245" y="2282190"/>
                <a:ext cx="2593340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7129145" y="2891790"/>
              <a:ext cx="2686050" cy="10287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7129145" y="2891790"/>
                <a:ext cx="268605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9226550" y="2613025"/>
              <a:ext cx="340995" cy="1441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9226550" y="2613025"/>
                <a:ext cx="34099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9691370" y="2488565"/>
              <a:ext cx="175260" cy="1244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9691370" y="2488565"/>
                <a:ext cx="17526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9711690" y="2613025"/>
              <a:ext cx="134620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9711690" y="2613025"/>
                <a:ext cx="13462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9773920" y="2560955"/>
              <a:ext cx="20955" cy="2584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9773920" y="2560955"/>
                <a:ext cx="209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9639935" y="2643505"/>
              <a:ext cx="165100" cy="1860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9639935" y="2643505"/>
                <a:ext cx="1651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9753600" y="2736850"/>
              <a:ext cx="17526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9753600" y="2736850"/>
                <a:ext cx="1752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9918700" y="2633345"/>
              <a:ext cx="41275" cy="11366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9918700" y="2633345"/>
                <a:ext cx="4127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9949815" y="2592070"/>
              <a:ext cx="165100" cy="14478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9949815" y="2592070"/>
                <a:ext cx="16510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9598025" y="2354580"/>
              <a:ext cx="640715" cy="5886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9598025" y="2354580"/>
                <a:ext cx="640715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8213725" y="3851910"/>
              <a:ext cx="10160" cy="2070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8213725" y="3851910"/>
                <a:ext cx="1016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8244840" y="3769360"/>
              <a:ext cx="1146810" cy="26860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8244840" y="3769360"/>
                <a:ext cx="114681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8255000" y="4048125"/>
              <a:ext cx="1115695" cy="209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8255000" y="4048125"/>
                <a:ext cx="11156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8162290" y="4027805"/>
              <a:ext cx="1125855" cy="825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8162290" y="4027805"/>
                <a:ext cx="112585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8307070" y="4069080"/>
              <a:ext cx="949960" cy="3111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8307070" y="4069080"/>
                <a:ext cx="9499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8554720" y="3439160"/>
              <a:ext cx="92710" cy="101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8554720" y="3439160"/>
                <a:ext cx="9271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492490" y="3470275"/>
              <a:ext cx="196850" cy="165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492490" y="3470275"/>
                <a:ext cx="196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730615" y="3366770"/>
              <a:ext cx="51435" cy="2889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730615" y="3366770"/>
                <a:ext cx="5143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750935" y="3480435"/>
              <a:ext cx="217170" cy="1752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750935" y="3480435"/>
                <a:ext cx="21717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7190740" y="3841750"/>
              <a:ext cx="31115" cy="3098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7190740" y="3841750"/>
                <a:ext cx="3111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7252970" y="3800475"/>
              <a:ext cx="764540" cy="2584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7252970" y="3800475"/>
                <a:ext cx="76454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221855" y="4110355"/>
              <a:ext cx="81597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221855" y="4110355"/>
                <a:ext cx="815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9536430" y="3800475"/>
              <a:ext cx="41275" cy="27876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9536430" y="3800475"/>
                <a:ext cx="412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9629140" y="3769360"/>
              <a:ext cx="650875" cy="34099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9629140" y="3769360"/>
                <a:ext cx="65087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9587865" y="4079240"/>
              <a:ext cx="692150" cy="3111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9587865" y="4079240"/>
                <a:ext cx="69215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10455910" y="3810635"/>
              <a:ext cx="72390" cy="2374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10455910" y="3810635"/>
                <a:ext cx="7239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10518140" y="3821430"/>
              <a:ext cx="629920" cy="29908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10518140" y="3821430"/>
                <a:ext cx="62992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10714355" y="4110355"/>
              <a:ext cx="402590" cy="101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10714355" y="4110355"/>
                <a:ext cx="40259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8968105" y="3408045"/>
              <a:ext cx="103505" cy="11360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8968105" y="3408045"/>
                <a:ext cx="103505" cy="1136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10734675" y="3408045"/>
              <a:ext cx="113665" cy="11772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10734675" y="3408045"/>
                <a:ext cx="113665" cy="1177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10487025" y="4100195"/>
              <a:ext cx="288925" cy="2032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10487025" y="4100195"/>
                <a:ext cx="2889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9009380" y="3780155"/>
              <a:ext cx="309880" cy="32004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9009380" y="3780155"/>
                <a:ext cx="30988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10476230" y="3872865"/>
              <a:ext cx="330835" cy="27876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10476230" y="3872865"/>
                <a:ext cx="3308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10641965" y="3903980"/>
              <a:ext cx="72390" cy="123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10641965" y="3903980"/>
                <a:ext cx="7239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792210" y="3025775"/>
              <a:ext cx="186055" cy="38227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792210" y="3025775"/>
                <a:ext cx="186055" cy="382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9060815" y="3067050"/>
              <a:ext cx="20955" cy="2997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9060815" y="3067050"/>
                <a:ext cx="2095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9030335" y="3139440"/>
              <a:ext cx="185420" cy="5143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9030335" y="3139440"/>
                <a:ext cx="18542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9215755" y="3005455"/>
              <a:ext cx="52070" cy="2889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9215755" y="3005455"/>
                <a:ext cx="5207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9257030" y="3119120"/>
              <a:ext cx="165735" cy="25781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9257030" y="3119120"/>
                <a:ext cx="16573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9009380" y="4213860"/>
              <a:ext cx="227330" cy="2165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9009380" y="4213860"/>
                <a:ext cx="22733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9091930" y="4316730"/>
              <a:ext cx="475615" cy="41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9091930" y="4316730"/>
                <a:ext cx="4756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10559415" y="4306570"/>
              <a:ext cx="133985" cy="15494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10559415" y="4306570"/>
                <a:ext cx="13398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9928860" y="4327525"/>
              <a:ext cx="671830" cy="2032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9928860" y="4327525"/>
                <a:ext cx="67183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9618980" y="4316730"/>
              <a:ext cx="361315" cy="2095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9618980" y="4316730"/>
                <a:ext cx="3613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9484360" y="4502785"/>
              <a:ext cx="175895" cy="1238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9484360" y="4502785"/>
                <a:ext cx="17589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9453880" y="4544060"/>
              <a:ext cx="247650" cy="1447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9453880" y="4544060"/>
                <a:ext cx="24765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9556750" y="4482465"/>
              <a:ext cx="52070" cy="38163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9556750" y="4482465"/>
                <a:ext cx="52070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9474200" y="4709160"/>
              <a:ext cx="268605" cy="11366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9474200" y="4709160"/>
                <a:ext cx="26860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9711690" y="4523740"/>
              <a:ext cx="31115" cy="3048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9711690" y="4523740"/>
                <a:ext cx="3111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9846310" y="4492625"/>
              <a:ext cx="206375" cy="15494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9846310" y="4492625"/>
                <a:ext cx="20637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9856470" y="4637405"/>
              <a:ext cx="196215" cy="717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9856470" y="4637405"/>
                <a:ext cx="1962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9939020" y="4565015"/>
              <a:ext cx="20955" cy="330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9939020" y="4565015"/>
                <a:ext cx="209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9794875" y="4678680"/>
              <a:ext cx="154940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9794875" y="4678680"/>
                <a:ext cx="15494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9918700" y="4761230"/>
              <a:ext cx="154940" cy="101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9918700" y="4761230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10073640" y="4637405"/>
              <a:ext cx="62230" cy="1238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10073640" y="4637405"/>
                <a:ext cx="6223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0114915" y="4616450"/>
              <a:ext cx="154940" cy="15494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0114915" y="4616450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10373360" y="4895215"/>
              <a:ext cx="10160" cy="3111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10373360" y="4895215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8286115" y="3531870"/>
              <a:ext cx="1136650" cy="815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8286115" y="3531870"/>
                <a:ext cx="1136650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9319260" y="3500755"/>
              <a:ext cx="217170" cy="39243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9319260" y="3500755"/>
                <a:ext cx="21717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9350375" y="3449320"/>
              <a:ext cx="186055" cy="39243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9350375" y="3449320"/>
                <a:ext cx="18605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9319260" y="3655695"/>
              <a:ext cx="62230" cy="1860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9319260" y="3655695"/>
                <a:ext cx="6223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9370695" y="3769360"/>
              <a:ext cx="83185" cy="6223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9370695" y="3769360"/>
                <a:ext cx="831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9401810" y="3356610"/>
              <a:ext cx="165735" cy="43370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9401810" y="3356610"/>
                <a:ext cx="16573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9309100" y="3655695"/>
              <a:ext cx="103505" cy="1860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9309100" y="3655695"/>
                <a:ext cx="10350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9102090" y="3800475"/>
              <a:ext cx="299720" cy="21717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9102090" y="3800475"/>
                <a:ext cx="299720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9164320" y="3800475"/>
              <a:ext cx="82550" cy="29972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9164320" y="3800475"/>
                <a:ext cx="8255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9040495" y="3841750"/>
              <a:ext cx="41275" cy="23749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9040495" y="3841750"/>
                <a:ext cx="4127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9040495" y="3851910"/>
              <a:ext cx="41275" cy="17589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9040495" y="3851910"/>
                <a:ext cx="4127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9060815" y="3810635"/>
              <a:ext cx="413385" cy="29972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9060815" y="3810635"/>
                <a:ext cx="41338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9040495" y="3841750"/>
              <a:ext cx="51435" cy="27876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9040495" y="3841750"/>
                <a:ext cx="514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9102090" y="3831590"/>
              <a:ext cx="372110" cy="26860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9102090" y="3831590"/>
                <a:ext cx="37211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10414635" y="3903980"/>
              <a:ext cx="360" cy="18542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10414635" y="3903980"/>
                <a:ext cx="36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10476230" y="3841750"/>
              <a:ext cx="320675" cy="25844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10476230" y="3841750"/>
                <a:ext cx="32067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10476230" y="4069080"/>
              <a:ext cx="351790" cy="3111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10476230" y="4069080"/>
                <a:ext cx="35179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9050655" y="3800475"/>
              <a:ext cx="309880" cy="2584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9050655" y="3800475"/>
                <a:ext cx="30988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8462010" y="5184775"/>
              <a:ext cx="268605" cy="26797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8462010" y="5184775"/>
                <a:ext cx="2686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8792210" y="5360035"/>
              <a:ext cx="360" cy="9271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8792210" y="5360035"/>
                <a:ext cx="3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8792210" y="5236210"/>
              <a:ext cx="31115" cy="3111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8792210" y="5236210"/>
                <a:ext cx="311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9030335" y="5215255"/>
              <a:ext cx="30480" cy="22733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9030335" y="5215255"/>
                <a:ext cx="3048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8999220" y="5328920"/>
              <a:ext cx="165100" cy="3111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8999220" y="5328920"/>
                <a:ext cx="16510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9319260" y="5112385"/>
              <a:ext cx="207010" cy="340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9319260" y="5112385"/>
                <a:ext cx="207010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9164320" y="5256530"/>
              <a:ext cx="134620" cy="1860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9164320" y="5256530"/>
                <a:ext cx="13462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9505315" y="5112385"/>
              <a:ext cx="227330" cy="3511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9505315" y="5112385"/>
                <a:ext cx="22733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9897745" y="5163820"/>
              <a:ext cx="82550" cy="3111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9897745" y="5163820"/>
                <a:ext cx="8255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9825355" y="5226050"/>
              <a:ext cx="165735" cy="22669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9825355" y="5226050"/>
                <a:ext cx="165735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10063480" y="5215255"/>
              <a:ext cx="165100" cy="2095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10063480" y="5215255"/>
                <a:ext cx="1651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10114915" y="5236210"/>
              <a:ext cx="41275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10114915" y="5236210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10228580" y="5163820"/>
              <a:ext cx="144780" cy="34099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10228580" y="5163820"/>
                <a:ext cx="14478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10528300" y="5504815"/>
              <a:ext cx="31115" cy="2032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10528300" y="5504815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8337550" y="5514975"/>
              <a:ext cx="2169795" cy="19621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8337550" y="5514975"/>
                <a:ext cx="21697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9071610" y="4213860"/>
              <a:ext cx="227330" cy="8159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9071610" y="4213860"/>
                <a:ext cx="227330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1374140" y="4709160"/>
              <a:ext cx="2438400" cy="47561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1374140" y="4709160"/>
                <a:ext cx="2438400" cy="475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4473575" y="4512945"/>
              <a:ext cx="92710" cy="17589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4473575" y="4512945"/>
                <a:ext cx="9271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4669790" y="4544060"/>
              <a:ext cx="31115" cy="11366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4669790" y="4544060"/>
                <a:ext cx="3111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4700905" y="4440555"/>
              <a:ext cx="10160" cy="3111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4700905" y="4440555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4804410" y="4451350"/>
              <a:ext cx="123825" cy="2063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4804410" y="4451350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4866005" y="4544060"/>
              <a:ext cx="93345" cy="3111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4866005" y="4544060"/>
                <a:ext cx="933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5186680" y="4482465"/>
              <a:ext cx="2032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5186680" y="448246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5207000" y="4595495"/>
              <a:ext cx="10160" cy="3111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5207000" y="4595495"/>
                <a:ext cx="101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5465445" y="4410075"/>
              <a:ext cx="20955" cy="22733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5465445" y="4410075"/>
                <a:ext cx="2095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5424170" y="4523740"/>
              <a:ext cx="133985" cy="1238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5424170" y="4523740"/>
                <a:ext cx="13398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5610225" y="4420235"/>
              <a:ext cx="154940" cy="15494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5610225" y="4420235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5599430" y="4327525"/>
              <a:ext cx="93345" cy="32004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5599430" y="4327525"/>
                <a:ext cx="9334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5641340" y="4575175"/>
              <a:ext cx="196215" cy="10350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5641340" y="4575175"/>
                <a:ext cx="19621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5888990" y="4492625"/>
              <a:ext cx="186055" cy="6159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5888990" y="4492625"/>
                <a:ext cx="1860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5899150" y="4347845"/>
              <a:ext cx="144780" cy="34099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5899150" y="4347845"/>
                <a:ext cx="144780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5961380" y="4595495"/>
              <a:ext cx="227330" cy="11366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5961380" y="4595495"/>
                <a:ext cx="22733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6322695" y="4368800"/>
              <a:ext cx="31115" cy="34036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6322695" y="4368800"/>
                <a:ext cx="31115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6178550" y="4544060"/>
              <a:ext cx="41275" cy="10350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6178550" y="4544060"/>
                <a:ext cx="4127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6467475" y="4554220"/>
              <a:ext cx="103505" cy="9334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6467475" y="4554220"/>
                <a:ext cx="10350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2025015" y="4358005"/>
              <a:ext cx="743585" cy="5207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2025015" y="4358005"/>
                <a:ext cx="74358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1363345" y="5452745"/>
              <a:ext cx="423545" cy="2095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1363345" y="5452745"/>
                <a:ext cx="42354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1363345" y="5762625"/>
              <a:ext cx="465455" cy="831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1363345" y="5762625"/>
                <a:ext cx="46545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2851150" y="5391150"/>
              <a:ext cx="558165" cy="9271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2851150" y="5391150"/>
                <a:ext cx="55816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3099435" y="5773420"/>
              <a:ext cx="960755" cy="10287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3099435" y="5773420"/>
                <a:ext cx="960755" cy="1028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707005" y="2602230"/>
              <a:ext cx="712470" cy="622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707005" y="2602230"/>
                <a:ext cx="7124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590675" y="6713220"/>
              <a:ext cx="20955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590675" y="671322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535805" y="3170555"/>
              <a:ext cx="1725295" cy="723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535805" y="3170555"/>
                <a:ext cx="172529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2313940" y="4523740"/>
              <a:ext cx="1271270" cy="514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2313940" y="4523740"/>
                <a:ext cx="127127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106160" y="1042670"/>
              <a:ext cx="20320" cy="1962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106160" y="1042670"/>
                <a:ext cx="203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147435" y="1001395"/>
              <a:ext cx="795655" cy="2374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147435" y="1001395"/>
                <a:ext cx="79565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147435" y="1249680"/>
              <a:ext cx="826770" cy="41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147435" y="1249680"/>
                <a:ext cx="82677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077075" y="1073785"/>
              <a:ext cx="10795" cy="1549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077075" y="1073785"/>
                <a:ext cx="107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118350" y="981075"/>
              <a:ext cx="764540" cy="2578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118350" y="981075"/>
                <a:ext cx="764540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066915" y="1280160"/>
              <a:ext cx="836930" cy="209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066915" y="1280160"/>
                <a:ext cx="83693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100060" y="1063625"/>
              <a:ext cx="41275" cy="1752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100060" y="1063625"/>
                <a:ext cx="4127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110220" y="1022350"/>
              <a:ext cx="795655" cy="2787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110220" y="1022350"/>
                <a:ext cx="79565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110220" y="1290955"/>
              <a:ext cx="734060" cy="203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110220" y="1290955"/>
                <a:ext cx="73406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9091930" y="1115060"/>
              <a:ext cx="10160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9091930" y="1115060"/>
                <a:ext cx="101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9091930" y="1053465"/>
              <a:ext cx="857885" cy="2374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9091930" y="1053465"/>
                <a:ext cx="85788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102090" y="1290955"/>
              <a:ext cx="847725" cy="615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102090" y="1290955"/>
                <a:ext cx="84772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252970" y="619125"/>
              <a:ext cx="62230" cy="7543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252970" y="619125"/>
                <a:ext cx="62230" cy="754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149465" y="330200"/>
              <a:ext cx="113665" cy="29972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149465" y="330200"/>
                <a:ext cx="11366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141335" y="216535"/>
              <a:ext cx="20955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141335" y="21653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317230" y="102870"/>
              <a:ext cx="92710" cy="2374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317230" y="102870"/>
                <a:ext cx="9271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441055" y="154305"/>
              <a:ext cx="154940" cy="15494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441055" y="154305"/>
                <a:ext cx="15494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606155" y="154305"/>
              <a:ext cx="134620" cy="14478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606155" y="154305"/>
                <a:ext cx="13462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854440" y="154305"/>
              <a:ext cx="133985" cy="1346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854440" y="154305"/>
                <a:ext cx="13398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9123045" y="102870"/>
              <a:ext cx="175895" cy="209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9123045" y="102870"/>
                <a:ext cx="1758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9060815" y="144145"/>
              <a:ext cx="72390" cy="1860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9060815" y="144145"/>
                <a:ext cx="723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9195435" y="185420"/>
              <a:ext cx="103505" cy="1346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9195435" y="185420"/>
                <a:ext cx="10350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304405" y="1001395"/>
              <a:ext cx="134620" cy="1549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304405" y="1001395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366635" y="1022350"/>
              <a:ext cx="154940" cy="1860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366635" y="1022350"/>
                <a:ext cx="15494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386955" y="1032510"/>
              <a:ext cx="186055" cy="21717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386955" y="1032510"/>
                <a:ext cx="18605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470140" y="1053465"/>
              <a:ext cx="175260" cy="1962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470140" y="1053465"/>
                <a:ext cx="1752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521575" y="1042670"/>
              <a:ext cx="154940" cy="1962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521575" y="1042670"/>
                <a:ext cx="1549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635240" y="1177290"/>
              <a:ext cx="51435" cy="9271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635240" y="1177290"/>
                <a:ext cx="514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697470" y="1249680"/>
              <a:ext cx="41275" cy="615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697470" y="1249680"/>
                <a:ext cx="412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252970" y="1042670"/>
              <a:ext cx="82550" cy="1136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252970" y="1042670"/>
                <a:ext cx="8255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335520" y="1042670"/>
              <a:ext cx="103505" cy="1657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335520" y="1042670"/>
                <a:ext cx="10350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315200" y="1187450"/>
              <a:ext cx="92710" cy="825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315200" y="1187450"/>
                <a:ext cx="9271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418070" y="1032510"/>
              <a:ext cx="144780" cy="1860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418070" y="1032510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472170" y="681355"/>
              <a:ext cx="72390" cy="6610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472170" y="681355"/>
                <a:ext cx="72390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730615" y="547370"/>
              <a:ext cx="113665" cy="1549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730615" y="547370"/>
                <a:ext cx="113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748905" y="1042670"/>
              <a:ext cx="4127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748905" y="1042670"/>
                <a:ext cx="412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141335" y="1042670"/>
              <a:ext cx="52070" cy="933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141335" y="1042670"/>
                <a:ext cx="5207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162290" y="1053465"/>
              <a:ext cx="123825" cy="11303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162290" y="1053465"/>
                <a:ext cx="123825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8172450" y="1063625"/>
              <a:ext cx="165100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8172450" y="1063625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193405" y="1063625"/>
              <a:ext cx="196215" cy="2476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193405" y="1063625"/>
                <a:ext cx="19621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317230" y="1094740"/>
              <a:ext cx="103505" cy="18542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317230" y="1094740"/>
                <a:ext cx="10350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8409940" y="1218565"/>
              <a:ext cx="10795" cy="6159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8409940" y="1218565"/>
                <a:ext cx="10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430895" y="1259840"/>
              <a:ext cx="51435" cy="6159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430895" y="1259840"/>
                <a:ext cx="514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666355" y="1042670"/>
              <a:ext cx="113665" cy="1657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666355" y="1042670"/>
                <a:ext cx="11366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7738745" y="1146175"/>
              <a:ext cx="72390" cy="11366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7738745" y="1146175"/>
                <a:ext cx="7239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7852410" y="1238885"/>
              <a:ext cx="41275" cy="93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7852410" y="1238885"/>
                <a:ext cx="4127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315200" y="577850"/>
              <a:ext cx="1188085" cy="444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315200" y="577850"/>
                <a:ext cx="118808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7604125" y="1435100"/>
              <a:ext cx="144780" cy="1860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7604125" y="1435100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7790180" y="1435100"/>
              <a:ext cx="113665" cy="1860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7790180" y="1435100"/>
                <a:ext cx="11366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7966075" y="1414780"/>
              <a:ext cx="113665" cy="2032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7966075" y="1414780"/>
                <a:ext cx="11366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7914005" y="1456055"/>
              <a:ext cx="6223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7914005" y="1456055"/>
                <a:ext cx="6223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8027670" y="1487170"/>
              <a:ext cx="103505" cy="13398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8027670" y="1487170"/>
                <a:ext cx="1035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8182610" y="1435100"/>
              <a:ext cx="103505" cy="22733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8182610" y="1435100"/>
                <a:ext cx="10350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364605" y="3242945"/>
              <a:ext cx="20320" cy="13398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364605" y="3242945"/>
                <a:ext cx="203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6374765" y="3180715"/>
              <a:ext cx="217170" cy="10350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6374765" y="3180715"/>
                <a:ext cx="21717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6457315" y="3211830"/>
              <a:ext cx="134620" cy="2032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6457315" y="3211830"/>
                <a:ext cx="13462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467475" y="3284220"/>
              <a:ext cx="93345" cy="2032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467475" y="3284220"/>
                <a:ext cx="9334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6384925" y="3345815"/>
              <a:ext cx="186055" cy="622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6384925" y="3345815"/>
                <a:ext cx="1860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6457315" y="3335655"/>
              <a:ext cx="31115" cy="933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6457315" y="3335655"/>
                <a:ext cx="3111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6364605" y="3304540"/>
              <a:ext cx="216535" cy="16573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6364605" y="3304540"/>
                <a:ext cx="21653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6353810" y="3449320"/>
              <a:ext cx="154940" cy="165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6353810" y="3449320"/>
                <a:ext cx="15494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6529705" y="3480435"/>
              <a:ext cx="123825" cy="6159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6529705" y="3480435"/>
                <a:ext cx="12382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6529705" y="3521710"/>
              <a:ext cx="360" cy="15494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6529705" y="3521710"/>
                <a:ext cx="3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6405880" y="3552825"/>
              <a:ext cx="320040" cy="11366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6405880" y="3552825"/>
                <a:ext cx="32004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6901815" y="3376930"/>
              <a:ext cx="175260" cy="2374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6901815" y="3376930"/>
                <a:ext cx="17526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6839585" y="3221990"/>
              <a:ext cx="186055" cy="43370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6839585" y="3221990"/>
                <a:ext cx="18605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7211695" y="3562985"/>
              <a:ext cx="31115" cy="41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7211695" y="3562985"/>
                <a:ext cx="311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6374765" y="3253105"/>
              <a:ext cx="92710" cy="209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6374765" y="3253105"/>
                <a:ext cx="9271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6818630" y="3408045"/>
              <a:ext cx="144780" cy="3111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6818630" y="3408045"/>
                <a:ext cx="14478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7252970" y="3676650"/>
              <a:ext cx="2032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7252970" y="367665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1621790" y="5050155"/>
              <a:ext cx="4102100" cy="11366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1621790" y="5050155"/>
                <a:ext cx="410210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221855" y="1476375"/>
              <a:ext cx="206375" cy="9817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221855" y="1476375"/>
                <a:ext cx="206375" cy="981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7759065" y="2674620"/>
              <a:ext cx="20955" cy="15494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7759065" y="2674620"/>
                <a:ext cx="209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7800340" y="2560955"/>
              <a:ext cx="10795" cy="3111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7800340" y="2560955"/>
                <a:ext cx="107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945120" y="2643505"/>
              <a:ext cx="113665" cy="209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945120" y="2643505"/>
                <a:ext cx="11366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945120" y="2726055"/>
              <a:ext cx="165100" cy="209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945120" y="2726055"/>
                <a:ext cx="16510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8286115" y="2509520"/>
              <a:ext cx="165100" cy="29972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8286115" y="2509520"/>
                <a:ext cx="16510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7738745" y="2540635"/>
              <a:ext cx="61595" cy="311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7738745" y="2540635"/>
                <a:ext cx="61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7769225" y="3056890"/>
              <a:ext cx="113665" cy="330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7769225" y="3056890"/>
                <a:ext cx="11366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7934960" y="3190875"/>
              <a:ext cx="144780" cy="1860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7934960" y="3190875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8151495" y="3180715"/>
              <a:ext cx="196850" cy="165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8151495" y="3180715"/>
                <a:ext cx="196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409940" y="3088005"/>
              <a:ext cx="72390" cy="101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409940" y="3088005"/>
                <a:ext cx="7239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368665" y="3149600"/>
              <a:ext cx="144780" cy="1860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368665" y="3149600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564880" y="3232150"/>
              <a:ext cx="31115" cy="8318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564880" y="3232150"/>
                <a:ext cx="31115" cy="83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595995" y="3160395"/>
              <a:ext cx="20955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9"/>
            </p:blipFill>
            <p:spPr>
              <a:xfrm>
                <a:off x="8595995" y="316039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8658225" y="3077210"/>
              <a:ext cx="154940" cy="26860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8658225" y="3077210"/>
                <a:ext cx="15494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999220" y="3170555"/>
              <a:ext cx="123825" cy="2032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999220" y="3170555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9030335" y="3242945"/>
              <a:ext cx="123825" cy="2032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9030335" y="3242945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9277985" y="3160395"/>
              <a:ext cx="92710" cy="2032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9277985" y="3160395"/>
                <a:ext cx="9271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9298940" y="3232150"/>
              <a:ext cx="123825" cy="209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9298940" y="3232150"/>
                <a:ext cx="1238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9587865" y="3067050"/>
              <a:ext cx="320675" cy="29972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9587865" y="3067050"/>
                <a:ext cx="32067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9928860" y="3232150"/>
              <a:ext cx="207010" cy="1244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9928860" y="3232150"/>
                <a:ext cx="20701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10187305" y="3088005"/>
              <a:ext cx="6223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10187305" y="3088005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10156190" y="3170555"/>
              <a:ext cx="93345" cy="18605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10156190" y="3170555"/>
                <a:ext cx="933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10311130" y="3139440"/>
              <a:ext cx="134620" cy="206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10311130" y="3139440"/>
                <a:ext cx="13462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10548620" y="3098165"/>
              <a:ext cx="103505" cy="32004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10548620" y="3098165"/>
                <a:ext cx="103505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7780020" y="3500755"/>
              <a:ext cx="2654935" cy="10350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7780020" y="3500755"/>
                <a:ext cx="265493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7707630" y="887730"/>
              <a:ext cx="31115" cy="1238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7707630" y="887730"/>
                <a:ext cx="3111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7738745" y="815340"/>
              <a:ext cx="2032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49"/>
            </p:blipFill>
            <p:spPr>
              <a:xfrm>
                <a:off x="7738745" y="81534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5" name="墨迹 104"/>
              <p14:cNvContentPartPr/>
              <p14:nvPr/>
            </p14:nvContentPartPr>
            <p14:xfrm>
              <a:off x="9030335" y="887730"/>
              <a:ext cx="123825" cy="75438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7"/>
            </p:blipFill>
            <p:spPr>
              <a:xfrm>
                <a:off x="9030335" y="887730"/>
                <a:ext cx="123825" cy="754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6" name="墨迹 105"/>
              <p14:cNvContentPartPr/>
              <p14:nvPr/>
            </p14:nvContentPartPr>
            <p14:xfrm>
              <a:off x="9928860" y="877570"/>
              <a:ext cx="41275" cy="79502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9"/>
            </p:blipFill>
            <p:spPr>
              <a:xfrm>
                <a:off x="9928860" y="877570"/>
                <a:ext cx="41275" cy="7950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7" name="墨迹 106"/>
              <p14:cNvContentPartPr/>
              <p14:nvPr/>
            </p14:nvContentPartPr>
            <p14:xfrm>
              <a:off x="8234680" y="3851910"/>
              <a:ext cx="165100" cy="28956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1"/>
            </p:blipFill>
            <p:spPr>
              <a:xfrm>
                <a:off x="8234680" y="3851910"/>
                <a:ext cx="16510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8" name="墨迹 107"/>
              <p14:cNvContentPartPr/>
              <p14:nvPr/>
            </p14:nvContentPartPr>
            <p14:xfrm>
              <a:off x="8554720" y="3841750"/>
              <a:ext cx="123825" cy="2584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3"/>
            </p:blipFill>
            <p:spPr>
              <a:xfrm>
                <a:off x="8554720" y="3841750"/>
                <a:ext cx="1238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9" name="墨迹 108"/>
              <p14:cNvContentPartPr/>
              <p14:nvPr/>
            </p14:nvContentPartPr>
            <p14:xfrm>
              <a:off x="8595995" y="3996690"/>
              <a:ext cx="41275" cy="165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5"/>
            </p:blipFill>
            <p:spPr>
              <a:xfrm>
                <a:off x="8595995" y="3996690"/>
                <a:ext cx="41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0" name="墨迹 109"/>
              <p14:cNvContentPartPr/>
              <p14:nvPr/>
            </p14:nvContentPartPr>
            <p14:xfrm>
              <a:off x="8658225" y="4037965"/>
              <a:ext cx="154940" cy="41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7"/>
            </p:blipFill>
            <p:spPr>
              <a:xfrm>
                <a:off x="8658225" y="4037965"/>
                <a:ext cx="1549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1" name="墨迹 110"/>
              <p14:cNvContentPartPr/>
              <p14:nvPr/>
            </p14:nvContentPartPr>
            <p14:xfrm>
              <a:off x="8978265" y="3759200"/>
              <a:ext cx="31115" cy="19621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9"/>
            </p:blipFill>
            <p:spPr>
              <a:xfrm>
                <a:off x="8978265" y="3759200"/>
                <a:ext cx="311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2" name="墨迹 111"/>
              <p14:cNvContentPartPr/>
              <p14:nvPr/>
            </p14:nvContentPartPr>
            <p14:xfrm>
              <a:off x="8916670" y="3841750"/>
              <a:ext cx="102870" cy="3111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1"/>
            </p:blipFill>
            <p:spPr>
              <a:xfrm>
                <a:off x="8916670" y="3841750"/>
                <a:ext cx="10287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3" name="墨迹 112"/>
              <p14:cNvContentPartPr/>
              <p14:nvPr/>
            </p14:nvContentPartPr>
            <p14:xfrm>
              <a:off x="8905875" y="3903980"/>
              <a:ext cx="186055" cy="412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3"/>
            </p:blipFill>
            <p:spPr>
              <a:xfrm>
                <a:off x="8905875" y="3903980"/>
                <a:ext cx="1860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4" name="墨迹 113"/>
              <p14:cNvContentPartPr/>
              <p14:nvPr/>
            </p14:nvContentPartPr>
            <p14:xfrm>
              <a:off x="8905875" y="3800475"/>
              <a:ext cx="227330" cy="32004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5"/>
            </p:blipFill>
            <p:spPr>
              <a:xfrm>
                <a:off x="8905875" y="3800475"/>
                <a:ext cx="22733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5" name="墨迹 114"/>
              <p14:cNvContentPartPr/>
              <p14:nvPr/>
            </p14:nvContentPartPr>
            <p14:xfrm>
              <a:off x="8988425" y="4006850"/>
              <a:ext cx="103505" cy="16573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7"/>
            </p:blipFill>
            <p:spPr>
              <a:xfrm>
                <a:off x="8988425" y="4006850"/>
                <a:ext cx="10350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6" name="墨迹 115"/>
              <p14:cNvContentPartPr/>
              <p14:nvPr/>
            </p14:nvContentPartPr>
            <p14:xfrm>
              <a:off x="9040495" y="3986530"/>
              <a:ext cx="82550" cy="3111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9"/>
            </p:blipFill>
            <p:spPr>
              <a:xfrm>
                <a:off x="9040495" y="3986530"/>
                <a:ext cx="8255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7" name="墨迹 116"/>
              <p14:cNvContentPartPr/>
              <p14:nvPr/>
            </p14:nvContentPartPr>
            <p14:xfrm>
              <a:off x="9298940" y="3676650"/>
              <a:ext cx="10160" cy="15494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1"/>
            </p:blipFill>
            <p:spPr>
              <a:xfrm>
                <a:off x="9298940" y="3676650"/>
                <a:ext cx="101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8" name="墨迹 117"/>
              <p14:cNvContentPartPr/>
              <p14:nvPr/>
            </p14:nvContentPartPr>
            <p14:xfrm>
              <a:off x="9319260" y="3749040"/>
              <a:ext cx="31115" cy="2032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3"/>
            </p:blipFill>
            <p:spPr>
              <a:xfrm>
                <a:off x="9319260" y="3749040"/>
                <a:ext cx="3111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9" name="墨迹 118"/>
              <p14:cNvContentPartPr/>
              <p14:nvPr/>
            </p14:nvContentPartPr>
            <p14:xfrm>
              <a:off x="9267825" y="3800475"/>
              <a:ext cx="165100" cy="6223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5"/>
            </p:blipFill>
            <p:spPr>
              <a:xfrm>
                <a:off x="9267825" y="3800475"/>
                <a:ext cx="16510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0" name="墨迹 119"/>
              <p14:cNvContentPartPr/>
              <p14:nvPr/>
            </p14:nvContentPartPr>
            <p14:xfrm>
              <a:off x="9195435" y="3883025"/>
              <a:ext cx="72390" cy="2895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7"/>
            </p:blipFill>
            <p:spPr>
              <a:xfrm>
                <a:off x="9195435" y="3883025"/>
                <a:ext cx="7239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1" name="墨迹 120"/>
              <p14:cNvContentPartPr/>
              <p14:nvPr/>
            </p14:nvContentPartPr>
            <p14:xfrm>
              <a:off x="9298940" y="3893185"/>
              <a:ext cx="144145" cy="11366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9"/>
            </p:blipFill>
            <p:spPr>
              <a:xfrm>
                <a:off x="9298940" y="3893185"/>
                <a:ext cx="14414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2" name="墨迹 121"/>
              <p14:cNvContentPartPr/>
              <p14:nvPr/>
            </p14:nvContentPartPr>
            <p14:xfrm>
              <a:off x="9267825" y="4058920"/>
              <a:ext cx="31115" cy="9271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1"/>
            </p:blipFill>
            <p:spPr>
              <a:xfrm>
                <a:off x="9267825" y="4058920"/>
                <a:ext cx="3111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3" name="墨迹 122"/>
              <p14:cNvContentPartPr/>
              <p14:nvPr/>
            </p14:nvContentPartPr>
            <p14:xfrm>
              <a:off x="9319260" y="4131310"/>
              <a:ext cx="154940" cy="101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3"/>
            </p:blipFill>
            <p:spPr>
              <a:xfrm>
                <a:off x="9319260" y="4131310"/>
                <a:ext cx="1549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4" name="墨迹 123"/>
              <p14:cNvContentPartPr/>
              <p14:nvPr/>
            </p14:nvContentPartPr>
            <p14:xfrm>
              <a:off x="9381490" y="4069080"/>
              <a:ext cx="165100" cy="3111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5"/>
            </p:blipFill>
            <p:spPr>
              <a:xfrm>
                <a:off x="9381490" y="4069080"/>
                <a:ext cx="16510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5" name="墨迹 124"/>
              <p14:cNvContentPartPr/>
              <p14:nvPr/>
            </p14:nvContentPartPr>
            <p14:xfrm>
              <a:off x="9691370" y="3883025"/>
              <a:ext cx="123825" cy="19621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7"/>
            </p:blipFill>
            <p:spPr>
              <a:xfrm>
                <a:off x="9691370" y="3883025"/>
                <a:ext cx="1238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6" name="墨迹 125"/>
              <p14:cNvContentPartPr/>
              <p14:nvPr/>
            </p14:nvContentPartPr>
            <p14:xfrm>
              <a:off x="9681210" y="3810635"/>
              <a:ext cx="82550" cy="24828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9"/>
            </p:blipFill>
            <p:spPr>
              <a:xfrm>
                <a:off x="9681210" y="3810635"/>
                <a:ext cx="8255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7" name="墨迹 126"/>
              <p14:cNvContentPartPr/>
              <p14:nvPr/>
            </p14:nvContentPartPr>
            <p14:xfrm>
              <a:off x="9577705" y="3821430"/>
              <a:ext cx="41275" cy="3048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1"/>
            </p:blipFill>
            <p:spPr>
              <a:xfrm>
                <a:off x="9577705" y="3821430"/>
                <a:ext cx="4127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8" name="墨迹 127"/>
              <p14:cNvContentPartPr/>
              <p14:nvPr/>
            </p14:nvContentPartPr>
            <p14:xfrm>
              <a:off x="9546590" y="3976370"/>
              <a:ext cx="320040" cy="18542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3"/>
            </p:blipFill>
            <p:spPr>
              <a:xfrm>
                <a:off x="9546590" y="3976370"/>
                <a:ext cx="32004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9" name="墨迹 128"/>
              <p14:cNvContentPartPr/>
              <p14:nvPr/>
            </p14:nvContentPartPr>
            <p14:xfrm>
              <a:off x="9949815" y="3780155"/>
              <a:ext cx="30480" cy="1651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5"/>
            </p:blipFill>
            <p:spPr>
              <a:xfrm>
                <a:off x="9949815" y="3780155"/>
                <a:ext cx="3048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0" name="墨迹 129"/>
              <p14:cNvContentPartPr/>
              <p14:nvPr/>
            </p14:nvContentPartPr>
            <p14:xfrm>
              <a:off x="9970135" y="3749040"/>
              <a:ext cx="196215" cy="1238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7"/>
            </p:blipFill>
            <p:spPr>
              <a:xfrm>
                <a:off x="9970135" y="3749040"/>
                <a:ext cx="19621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1" name="墨迹 130"/>
              <p14:cNvContentPartPr/>
              <p14:nvPr/>
            </p14:nvContentPartPr>
            <p14:xfrm>
              <a:off x="9991090" y="3841750"/>
              <a:ext cx="123825" cy="2095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9"/>
            </p:blipFill>
            <p:spPr>
              <a:xfrm>
                <a:off x="9991090" y="3841750"/>
                <a:ext cx="12382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2" name="墨迹 131"/>
              <p14:cNvContentPartPr/>
              <p14:nvPr/>
            </p14:nvContentPartPr>
            <p14:xfrm>
              <a:off x="9980295" y="3893185"/>
              <a:ext cx="155575" cy="3111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1"/>
            </p:blipFill>
            <p:spPr>
              <a:xfrm>
                <a:off x="9980295" y="3893185"/>
                <a:ext cx="1555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3" name="墨迹 132"/>
              <p14:cNvContentPartPr/>
              <p14:nvPr/>
            </p14:nvContentPartPr>
            <p14:xfrm>
              <a:off x="9939020" y="3790315"/>
              <a:ext cx="165735" cy="23749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3"/>
            </p:blipFill>
            <p:spPr>
              <a:xfrm>
                <a:off x="9939020" y="3790315"/>
                <a:ext cx="16573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4" name="墨迹 133"/>
              <p14:cNvContentPartPr/>
              <p14:nvPr/>
            </p14:nvContentPartPr>
            <p14:xfrm>
              <a:off x="10052685" y="3955415"/>
              <a:ext cx="134620" cy="209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5"/>
            </p:blipFill>
            <p:spPr>
              <a:xfrm>
                <a:off x="10052685" y="3955415"/>
                <a:ext cx="13462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5" name="墨迹 134"/>
              <p14:cNvContentPartPr/>
              <p14:nvPr/>
            </p14:nvContentPartPr>
            <p14:xfrm>
              <a:off x="9970135" y="4027805"/>
              <a:ext cx="10160" cy="6159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7"/>
            </p:blipFill>
            <p:spPr>
              <a:xfrm>
                <a:off x="9970135" y="4027805"/>
                <a:ext cx="1016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6" name="墨迹 135"/>
              <p14:cNvContentPartPr/>
              <p14:nvPr/>
            </p14:nvContentPartPr>
            <p14:xfrm>
              <a:off x="10083800" y="4006850"/>
              <a:ext cx="10160" cy="1244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9"/>
            </p:blipFill>
            <p:spPr>
              <a:xfrm>
                <a:off x="10083800" y="4006850"/>
                <a:ext cx="1016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7" name="墨迹 136"/>
              <p14:cNvContentPartPr/>
              <p14:nvPr/>
            </p14:nvContentPartPr>
            <p14:xfrm>
              <a:off x="10218420" y="3780155"/>
              <a:ext cx="206375" cy="43370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1"/>
            </p:blipFill>
            <p:spPr>
              <a:xfrm>
                <a:off x="10218420" y="3780155"/>
                <a:ext cx="206375" cy="433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8" name="墨迹 137"/>
              <p14:cNvContentPartPr/>
              <p14:nvPr/>
            </p14:nvContentPartPr>
            <p14:xfrm>
              <a:off x="5755005" y="5122545"/>
              <a:ext cx="847090" cy="412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3"/>
            </p:blipFill>
            <p:spPr>
              <a:xfrm>
                <a:off x="5755005" y="5122545"/>
                <a:ext cx="84709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7087870" y="5039995"/>
              <a:ext cx="1343025" cy="11366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7087870" y="5039995"/>
                <a:ext cx="134302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4225290" y="4079240"/>
              <a:ext cx="2035810" cy="74358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4225290" y="4079240"/>
                <a:ext cx="2035810" cy="743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4184015" y="4069080"/>
              <a:ext cx="72390" cy="15494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4184015" y="4069080"/>
                <a:ext cx="7239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4267200" y="4006850"/>
              <a:ext cx="196215" cy="5207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4267200" y="4006850"/>
                <a:ext cx="19621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5031740" y="5391150"/>
              <a:ext cx="588645" cy="29972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3"/>
            </p:blipFill>
            <p:spPr>
              <a:xfrm>
                <a:off x="5031740" y="5391150"/>
                <a:ext cx="58864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4" name="墨迹 143"/>
              <p14:cNvContentPartPr/>
              <p14:nvPr/>
            </p14:nvContentPartPr>
            <p14:xfrm>
              <a:off x="5909945" y="5535930"/>
              <a:ext cx="4050030" cy="48514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5"/>
            </p:blipFill>
            <p:spPr>
              <a:xfrm>
                <a:off x="5909945" y="5535930"/>
                <a:ext cx="4050030" cy="485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5" name="墨迹 144"/>
              <p14:cNvContentPartPr/>
              <p14:nvPr/>
            </p14:nvContentPartPr>
            <p14:xfrm>
              <a:off x="6250940" y="5897245"/>
              <a:ext cx="299085" cy="44386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7"/>
            </p:blipFill>
            <p:spPr>
              <a:xfrm>
                <a:off x="6250940" y="5897245"/>
                <a:ext cx="299085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6" name="墨迹 145"/>
              <p14:cNvContentPartPr/>
              <p14:nvPr/>
            </p14:nvContentPartPr>
            <p14:xfrm>
              <a:off x="6602095" y="6268720"/>
              <a:ext cx="154940" cy="2895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9"/>
            </p:blipFill>
            <p:spPr>
              <a:xfrm>
                <a:off x="6602095" y="6268720"/>
                <a:ext cx="15494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7" name="墨迹 146"/>
              <p14:cNvContentPartPr/>
              <p14:nvPr/>
            </p14:nvContentPartPr>
            <p14:xfrm>
              <a:off x="6767195" y="6341110"/>
              <a:ext cx="123825" cy="13462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1"/>
            </p:blipFill>
            <p:spPr>
              <a:xfrm>
                <a:off x="6767195" y="6341110"/>
                <a:ext cx="12382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8" name="墨迹 147"/>
              <p14:cNvContentPartPr/>
              <p14:nvPr/>
            </p14:nvContentPartPr>
            <p14:xfrm>
              <a:off x="6767195" y="6248400"/>
              <a:ext cx="82550" cy="29972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3"/>
            </p:blipFill>
            <p:spPr>
              <a:xfrm>
                <a:off x="6767195" y="6248400"/>
                <a:ext cx="8255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9" name="墨迹 148"/>
              <p14:cNvContentPartPr/>
              <p14:nvPr/>
            </p14:nvContentPartPr>
            <p14:xfrm>
              <a:off x="6798310" y="6496050"/>
              <a:ext cx="175895" cy="9334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5"/>
            </p:blipFill>
            <p:spPr>
              <a:xfrm>
                <a:off x="6798310" y="6496050"/>
                <a:ext cx="17589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0" name="墨迹 149"/>
              <p14:cNvContentPartPr/>
              <p14:nvPr/>
            </p14:nvContentPartPr>
            <p14:xfrm>
              <a:off x="7025640" y="6238240"/>
              <a:ext cx="2032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149"/>
            </p:blipFill>
            <p:spPr>
              <a:xfrm>
                <a:off x="7025640" y="623824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6984365" y="6309995"/>
              <a:ext cx="72390" cy="16573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6984365" y="6309995"/>
                <a:ext cx="7239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7056755" y="6362065"/>
              <a:ext cx="61595" cy="6159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7056755" y="6362065"/>
                <a:ext cx="615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7025640" y="6423660"/>
              <a:ext cx="41275" cy="16573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7025640" y="6423660"/>
                <a:ext cx="4127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7201535" y="6309995"/>
              <a:ext cx="71755" cy="3111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7201535" y="6309995"/>
                <a:ext cx="717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7139305" y="6413500"/>
              <a:ext cx="41275" cy="13462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7139305" y="6413500"/>
                <a:ext cx="4127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7211695" y="6227445"/>
              <a:ext cx="41275" cy="21717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7211695" y="6227445"/>
                <a:ext cx="4127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7201535" y="6382385"/>
              <a:ext cx="102870" cy="16573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0"/>
            </p:blipFill>
            <p:spPr>
              <a:xfrm>
                <a:off x="7201535" y="6382385"/>
                <a:ext cx="10287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7211695" y="6506210"/>
              <a:ext cx="133985" cy="1244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2"/>
            </p:blipFill>
            <p:spPr>
              <a:xfrm>
                <a:off x="7211695" y="6506210"/>
                <a:ext cx="13398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9" name="墨迹 158"/>
              <p14:cNvContentPartPr/>
              <p14:nvPr/>
            </p14:nvContentPartPr>
            <p14:xfrm>
              <a:off x="7480300" y="6351905"/>
              <a:ext cx="133985" cy="21653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4"/>
            </p:blipFill>
            <p:spPr>
              <a:xfrm>
                <a:off x="7480300" y="6351905"/>
                <a:ext cx="13398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0" name="墨迹 159"/>
              <p14:cNvContentPartPr/>
              <p14:nvPr/>
            </p14:nvContentPartPr>
            <p14:xfrm>
              <a:off x="7449185" y="6289675"/>
              <a:ext cx="123825" cy="25844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6"/>
            </p:blipFill>
            <p:spPr>
              <a:xfrm>
                <a:off x="7449185" y="6289675"/>
                <a:ext cx="1238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1" name="墨迹 160"/>
              <p14:cNvContentPartPr/>
              <p14:nvPr/>
            </p14:nvContentPartPr>
            <p14:xfrm>
              <a:off x="7707630" y="6372225"/>
              <a:ext cx="31115" cy="14478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8"/>
            </p:blipFill>
            <p:spPr>
              <a:xfrm>
                <a:off x="7707630" y="6372225"/>
                <a:ext cx="3111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2" name="墨迹 161"/>
              <p14:cNvContentPartPr/>
              <p14:nvPr/>
            </p14:nvContentPartPr>
            <p14:xfrm>
              <a:off x="7727950" y="6351905"/>
              <a:ext cx="124460" cy="14414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0"/>
            </p:blipFill>
            <p:spPr>
              <a:xfrm>
                <a:off x="7727950" y="6351905"/>
                <a:ext cx="12446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3" name="墨迹 162"/>
              <p14:cNvContentPartPr/>
              <p14:nvPr/>
            </p14:nvContentPartPr>
            <p14:xfrm>
              <a:off x="7345680" y="1011555"/>
              <a:ext cx="537210" cy="3206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2"/>
            </p:blipFill>
            <p:spPr>
              <a:xfrm>
                <a:off x="7345680" y="1011555"/>
                <a:ext cx="53721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4" name="墨迹 163"/>
              <p14:cNvContentPartPr/>
              <p14:nvPr/>
            </p14:nvContentPartPr>
            <p14:xfrm>
              <a:off x="6157595" y="5989955"/>
              <a:ext cx="227330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4"/>
            </p:blipFill>
            <p:spPr>
              <a:xfrm>
                <a:off x="6157595" y="5989955"/>
                <a:ext cx="2273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5" name="墨迹 164"/>
              <p14:cNvContentPartPr/>
              <p14:nvPr/>
            </p14:nvContentPartPr>
            <p14:xfrm>
              <a:off x="7924800" y="5917565"/>
              <a:ext cx="733425" cy="3619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6"/>
            </p:blipFill>
            <p:spPr>
              <a:xfrm>
                <a:off x="7924800" y="5917565"/>
                <a:ext cx="733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6" name="墨迹 165"/>
              <p14:cNvContentPartPr/>
              <p14:nvPr/>
            </p14:nvContentPartPr>
            <p14:xfrm>
              <a:off x="8895715" y="6165850"/>
              <a:ext cx="175895" cy="2889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8"/>
            </p:blipFill>
            <p:spPr>
              <a:xfrm>
                <a:off x="8895715" y="6165850"/>
                <a:ext cx="17589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9102090" y="6196965"/>
              <a:ext cx="18605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9102090" y="6196965"/>
                <a:ext cx="1860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9102090" y="6113780"/>
              <a:ext cx="134620" cy="3206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9102090" y="6113780"/>
                <a:ext cx="13462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9174480" y="6351905"/>
              <a:ext cx="186055" cy="18542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9174480" y="6351905"/>
                <a:ext cx="18605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9495155" y="6134735"/>
              <a:ext cx="41275" cy="288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9495155" y="6134735"/>
                <a:ext cx="4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9505315" y="6196965"/>
              <a:ext cx="175895" cy="2063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9505315" y="6196965"/>
                <a:ext cx="17589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9546590" y="6279515"/>
              <a:ext cx="72390" cy="2032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9546590" y="6279515"/>
                <a:ext cx="7239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9546590" y="6362065"/>
              <a:ext cx="134620" cy="3111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9546590" y="6362065"/>
                <a:ext cx="1346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9711690" y="6093460"/>
              <a:ext cx="62230" cy="18605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9711690" y="6093460"/>
                <a:ext cx="6223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9742805" y="6196965"/>
              <a:ext cx="113665" cy="216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9742805" y="6196965"/>
                <a:ext cx="11366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9753600" y="6320790"/>
              <a:ext cx="41275" cy="412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9753600" y="6320790"/>
                <a:ext cx="41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10042525" y="6165850"/>
              <a:ext cx="134620" cy="18605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10042525" y="6165850"/>
                <a:ext cx="13462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10207625" y="6196965"/>
              <a:ext cx="175895" cy="15494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10207625" y="6196965"/>
                <a:ext cx="1758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10424795" y="6196965"/>
              <a:ext cx="227330" cy="21653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4"/>
            </p:blipFill>
            <p:spPr>
              <a:xfrm>
                <a:off x="10424795" y="6196965"/>
                <a:ext cx="227330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0" name="墨迹 179"/>
              <p14:cNvContentPartPr/>
              <p14:nvPr/>
            </p14:nvContentPartPr>
            <p14:xfrm>
              <a:off x="8874760" y="6485890"/>
              <a:ext cx="1673860" cy="825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6"/>
            </p:blipFill>
            <p:spPr>
              <a:xfrm>
                <a:off x="8874760" y="6485890"/>
                <a:ext cx="167386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1" name="墨迹 180"/>
              <p14:cNvContentPartPr/>
              <p14:nvPr/>
            </p14:nvContentPartPr>
            <p14:xfrm>
              <a:off x="8947150" y="877570"/>
              <a:ext cx="1064260" cy="6096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8"/>
            </p:blipFill>
            <p:spPr>
              <a:xfrm>
                <a:off x="8947150" y="877570"/>
                <a:ext cx="106426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2" name="墨迹 181"/>
              <p14:cNvContentPartPr/>
              <p14:nvPr/>
            </p14:nvContentPartPr>
            <p14:xfrm>
              <a:off x="9546590" y="536575"/>
              <a:ext cx="41275" cy="2482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0"/>
            </p:blipFill>
            <p:spPr>
              <a:xfrm>
                <a:off x="9546590" y="536575"/>
                <a:ext cx="4127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3" name="墨迹 182"/>
              <p14:cNvContentPartPr/>
              <p14:nvPr/>
            </p14:nvContentPartPr>
            <p14:xfrm>
              <a:off x="9484360" y="588645"/>
              <a:ext cx="175895" cy="2032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2"/>
            </p:blipFill>
            <p:spPr>
              <a:xfrm>
                <a:off x="9484360" y="588645"/>
                <a:ext cx="17589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4" name="墨迹 183"/>
              <p14:cNvContentPartPr/>
              <p14:nvPr/>
            </p14:nvContentPartPr>
            <p14:xfrm>
              <a:off x="9753600" y="536575"/>
              <a:ext cx="123825" cy="15494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4"/>
            </p:blipFill>
            <p:spPr>
              <a:xfrm>
                <a:off x="9753600" y="536575"/>
                <a:ext cx="12382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5" name="墨迹 184"/>
              <p14:cNvContentPartPr/>
              <p14:nvPr/>
            </p14:nvContentPartPr>
            <p14:xfrm>
              <a:off x="9897745" y="557530"/>
              <a:ext cx="175895" cy="14478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6"/>
            </p:blipFill>
            <p:spPr>
              <a:xfrm>
                <a:off x="9897745" y="557530"/>
                <a:ext cx="17589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6" name="墨迹 185"/>
              <p14:cNvContentPartPr/>
              <p14:nvPr/>
            </p14:nvContentPartPr>
            <p14:xfrm>
              <a:off x="10114915" y="577850"/>
              <a:ext cx="196215" cy="12446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8"/>
            </p:blipFill>
            <p:spPr>
              <a:xfrm>
                <a:off x="10114915" y="577850"/>
                <a:ext cx="19621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7" name="墨迹 186"/>
              <p14:cNvContentPartPr/>
              <p14:nvPr/>
            </p14:nvContentPartPr>
            <p14:xfrm>
              <a:off x="9887585" y="516255"/>
              <a:ext cx="31115" cy="825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0"/>
            </p:blipFill>
            <p:spPr>
              <a:xfrm>
                <a:off x="9887585" y="516255"/>
                <a:ext cx="3111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8" name="墨迹 187"/>
              <p14:cNvContentPartPr/>
              <p14:nvPr/>
            </p14:nvContentPartPr>
            <p14:xfrm>
              <a:off x="10011410" y="516255"/>
              <a:ext cx="20955" cy="7239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2"/>
            </p:blipFill>
            <p:spPr>
              <a:xfrm>
                <a:off x="10011410" y="516255"/>
                <a:ext cx="2095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9" name="墨迹 188"/>
              <p14:cNvContentPartPr/>
              <p14:nvPr/>
            </p14:nvContentPartPr>
            <p14:xfrm>
              <a:off x="9401810" y="1228725"/>
              <a:ext cx="82550" cy="59880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4"/>
            </p:blipFill>
            <p:spPr>
              <a:xfrm>
                <a:off x="9401810" y="1228725"/>
                <a:ext cx="82550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0" name="墨迹 189"/>
              <p14:cNvContentPartPr/>
              <p14:nvPr/>
            </p14:nvContentPartPr>
            <p14:xfrm>
              <a:off x="9309100" y="1662430"/>
              <a:ext cx="186055" cy="21717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6"/>
            </p:blipFill>
            <p:spPr>
              <a:xfrm>
                <a:off x="9309100" y="1662430"/>
                <a:ext cx="18605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1" name="墨迹 190"/>
              <p14:cNvContentPartPr/>
              <p14:nvPr/>
            </p14:nvContentPartPr>
            <p14:xfrm>
              <a:off x="9340215" y="1228725"/>
              <a:ext cx="102870" cy="1238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8"/>
            </p:blipFill>
            <p:spPr>
              <a:xfrm>
                <a:off x="9340215" y="1228725"/>
                <a:ext cx="10287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9464040" y="1249680"/>
              <a:ext cx="133985" cy="825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9464040" y="1249680"/>
                <a:ext cx="13398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9195435" y="1982470"/>
              <a:ext cx="133985" cy="24828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9195435" y="1982470"/>
                <a:ext cx="13398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9267825" y="2117090"/>
              <a:ext cx="20320" cy="1651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9267825" y="2117090"/>
                <a:ext cx="2032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9309100" y="2148205"/>
              <a:ext cx="154940" cy="5143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9309100" y="2148205"/>
                <a:ext cx="15494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9484360" y="2003425"/>
              <a:ext cx="52070" cy="27876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9484360" y="2003425"/>
                <a:ext cx="5207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9515475" y="1931035"/>
              <a:ext cx="238125" cy="37211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9515475" y="1931035"/>
                <a:ext cx="23812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9618980" y="1993265"/>
              <a:ext cx="41275" cy="30988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2"/>
            </p:blipFill>
            <p:spPr>
              <a:xfrm>
                <a:off x="9618980" y="1993265"/>
                <a:ext cx="4127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9" name="墨迹 198"/>
              <p14:cNvContentPartPr/>
              <p14:nvPr/>
            </p14:nvContentPartPr>
            <p14:xfrm>
              <a:off x="9577705" y="2065655"/>
              <a:ext cx="133985" cy="412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4"/>
            </p:blipFill>
            <p:spPr>
              <a:xfrm>
                <a:off x="9577705" y="2065655"/>
                <a:ext cx="13398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0" name="墨迹 199"/>
              <p14:cNvContentPartPr/>
              <p14:nvPr/>
            </p14:nvContentPartPr>
            <p14:xfrm>
              <a:off x="9536430" y="2148205"/>
              <a:ext cx="186055" cy="3048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6"/>
            </p:blipFill>
            <p:spPr>
              <a:xfrm>
                <a:off x="9536430" y="2148205"/>
                <a:ext cx="18605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1" name="墨迹 200"/>
              <p14:cNvContentPartPr/>
              <p14:nvPr/>
            </p14:nvContentPartPr>
            <p14:xfrm>
              <a:off x="9856470" y="1879600"/>
              <a:ext cx="248285" cy="14414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8"/>
            </p:blipFill>
            <p:spPr>
              <a:xfrm>
                <a:off x="9856470" y="1879600"/>
                <a:ext cx="24828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2" name="墨迹 201"/>
              <p14:cNvContentPartPr/>
              <p14:nvPr/>
            </p14:nvContentPartPr>
            <p14:xfrm>
              <a:off x="9939020" y="2013585"/>
              <a:ext cx="134620" cy="412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0"/>
            </p:blipFill>
            <p:spPr>
              <a:xfrm>
                <a:off x="9939020" y="2013585"/>
                <a:ext cx="13462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3" name="墨迹 202"/>
              <p14:cNvContentPartPr/>
              <p14:nvPr/>
            </p14:nvContentPartPr>
            <p14:xfrm>
              <a:off x="9928860" y="2075815"/>
              <a:ext cx="134620" cy="3111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2"/>
            </p:blipFill>
            <p:spPr>
              <a:xfrm>
                <a:off x="9928860" y="2075815"/>
                <a:ext cx="1346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4" name="墨迹 203"/>
              <p14:cNvContentPartPr/>
              <p14:nvPr/>
            </p14:nvContentPartPr>
            <p14:xfrm>
              <a:off x="9856470" y="1941195"/>
              <a:ext cx="186055" cy="33083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4"/>
            </p:blipFill>
            <p:spPr>
              <a:xfrm>
                <a:off x="9856470" y="1941195"/>
                <a:ext cx="18605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5" name="墨迹 204"/>
              <p14:cNvContentPartPr/>
              <p14:nvPr/>
            </p14:nvContentPartPr>
            <p14:xfrm>
              <a:off x="9949815" y="2189480"/>
              <a:ext cx="30480" cy="13398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6"/>
            </p:blipFill>
            <p:spPr>
              <a:xfrm>
                <a:off x="9949815" y="2189480"/>
                <a:ext cx="304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6" name="墨迹 205"/>
              <p14:cNvContentPartPr/>
              <p14:nvPr/>
            </p14:nvContentPartPr>
            <p14:xfrm>
              <a:off x="9970135" y="2127250"/>
              <a:ext cx="165735" cy="165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8"/>
            </p:blipFill>
            <p:spPr>
              <a:xfrm>
                <a:off x="9970135" y="2127250"/>
                <a:ext cx="16573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7" name="墨迹 206"/>
              <p14:cNvContentPartPr/>
              <p14:nvPr/>
            </p14:nvContentPartPr>
            <p14:xfrm>
              <a:off x="9980295" y="2178685"/>
              <a:ext cx="155575" cy="3111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0"/>
            </p:blipFill>
            <p:spPr>
              <a:xfrm>
                <a:off x="9980295" y="2178685"/>
                <a:ext cx="1555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8" name="墨迹 207"/>
              <p14:cNvContentPartPr/>
              <p14:nvPr/>
            </p14:nvContentPartPr>
            <p14:xfrm>
              <a:off x="10022205" y="2240915"/>
              <a:ext cx="82550" cy="101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2"/>
            </p:blipFill>
            <p:spPr>
              <a:xfrm>
                <a:off x="10022205" y="2240915"/>
                <a:ext cx="8255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9" name="墨迹 208"/>
              <p14:cNvContentPartPr/>
              <p14:nvPr/>
            </p14:nvContentPartPr>
            <p14:xfrm>
              <a:off x="10011410" y="2303145"/>
              <a:ext cx="134620" cy="1016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4"/>
            </p:blipFill>
            <p:spPr>
              <a:xfrm>
                <a:off x="10011410" y="2303145"/>
                <a:ext cx="13462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0" name="墨迹 209"/>
              <p14:cNvContentPartPr/>
              <p14:nvPr/>
            </p14:nvContentPartPr>
            <p14:xfrm>
              <a:off x="10238740" y="1868805"/>
              <a:ext cx="113665" cy="21717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6"/>
            </p:blipFill>
            <p:spPr>
              <a:xfrm>
                <a:off x="10238740" y="1868805"/>
                <a:ext cx="11366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1" name="墨迹 210"/>
              <p14:cNvContentPartPr/>
              <p14:nvPr/>
            </p14:nvContentPartPr>
            <p14:xfrm>
              <a:off x="10342245" y="1920875"/>
              <a:ext cx="103505" cy="5143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8"/>
            </p:blipFill>
            <p:spPr>
              <a:xfrm>
                <a:off x="10342245" y="1920875"/>
                <a:ext cx="10350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2" name="墨迹 211"/>
              <p14:cNvContentPartPr/>
              <p14:nvPr/>
            </p14:nvContentPartPr>
            <p14:xfrm>
              <a:off x="10249535" y="2065655"/>
              <a:ext cx="196215" cy="18542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0"/>
            </p:blipFill>
            <p:spPr>
              <a:xfrm>
                <a:off x="10249535" y="2065655"/>
                <a:ext cx="19621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3" name="墨迹 212"/>
              <p14:cNvContentPartPr/>
              <p14:nvPr/>
            </p14:nvContentPartPr>
            <p14:xfrm>
              <a:off x="10352405" y="2013585"/>
              <a:ext cx="154940" cy="27876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2"/>
            </p:blipFill>
            <p:spPr>
              <a:xfrm>
                <a:off x="10352405" y="2013585"/>
                <a:ext cx="154940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4" name="墨迹 213"/>
              <p14:cNvContentPartPr/>
              <p14:nvPr/>
            </p14:nvContentPartPr>
            <p14:xfrm>
              <a:off x="10404475" y="2085975"/>
              <a:ext cx="20320" cy="36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49"/>
            </p:blipFill>
            <p:spPr>
              <a:xfrm>
                <a:off x="10404475" y="208597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5" name="墨迹 214"/>
              <p14:cNvContentPartPr/>
              <p14:nvPr/>
            </p14:nvContentPartPr>
            <p14:xfrm>
              <a:off x="10249535" y="2117090"/>
              <a:ext cx="185420" cy="3111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5"/>
            </p:blipFill>
            <p:spPr>
              <a:xfrm>
                <a:off x="10249535" y="2117090"/>
                <a:ext cx="1854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6" name="墨迹 215"/>
              <p14:cNvContentPartPr/>
              <p14:nvPr/>
            </p14:nvContentPartPr>
            <p14:xfrm>
              <a:off x="10373360" y="2178685"/>
              <a:ext cx="20320" cy="3111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7"/>
            </p:blipFill>
            <p:spPr>
              <a:xfrm>
                <a:off x="10373360" y="2178685"/>
                <a:ext cx="203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7" name="墨迹 216"/>
              <p14:cNvContentPartPr/>
              <p14:nvPr/>
            </p14:nvContentPartPr>
            <p14:xfrm>
              <a:off x="10652125" y="2075815"/>
              <a:ext cx="186055" cy="412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9"/>
            </p:blipFill>
            <p:spPr>
              <a:xfrm>
                <a:off x="10652125" y="2075815"/>
                <a:ext cx="1860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8" name="墨迹 217"/>
              <p14:cNvContentPartPr/>
              <p14:nvPr/>
            </p14:nvContentPartPr>
            <p14:xfrm>
              <a:off x="10828020" y="1889760"/>
              <a:ext cx="144780" cy="23749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1"/>
            </p:blipFill>
            <p:spPr>
              <a:xfrm>
                <a:off x="10828020" y="1889760"/>
                <a:ext cx="14478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9" name="墨迹 218"/>
              <p14:cNvContentPartPr/>
              <p14:nvPr/>
            </p14:nvContentPartPr>
            <p14:xfrm>
              <a:off x="10920730" y="2003425"/>
              <a:ext cx="123825" cy="412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3"/>
            </p:blipFill>
            <p:spPr>
              <a:xfrm>
                <a:off x="10920730" y="2003425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0" name="墨迹 219"/>
              <p14:cNvContentPartPr/>
              <p14:nvPr/>
            </p14:nvContentPartPr>
            <p14:xfrm>
              <a:off x="10879455" y="2106930"/>
              <a:ext cx="20955" cy="22669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5"/>
            </p:blipFill>
            <p:spPr>
              <a:xfrm>
                <a:off x="10879455" y="2106930"/>
                <a:ext cx="20955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1" name="墨迹 220"/>
              <p14:cNvContentPartPr/>
              <p14:nvPr/>
            </p14:nvContentPartPr>
            <p14:xfrm>
              <a:off x="10414635" y="2178685"/>
              <a:ext cx="92710" cy="5207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7"/>
            </p:blipFill>
            <p:spPr>
              <a:xfrm>
                <a:off x="10414635" y="2178685"/>
                <a:ext cx="9271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2" name="墨迹 221"/>
              <p14:cNvContentPartPr/>
              <p14:nvPr/>
            </p14:nvContentPartPr>
            <p14:xfrm>
              <a:off x="11189335" y="1889760"/>
              <a:ext cx="10160" cy="14478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9"/>
            </p:blipFill>
            <p:spPr>
              <a:xfrm>
                <a:off x="11189335" y="1889760"/>
                <a:ext cx="1016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3" name="墨迹 222"/>
              <p14:cNvContentPartPr/>
              <p14:nvPr/>
            </p14:nvContentPartPr>
            <p14:xfrm>
              <a:off x="11220450" y="1951990"/>
              <a:ext cx="62230" cy="3048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1"/>
            </p:blipFill>
            <p:spPr>
              <a:xfrm>
                <a:off x="11220450" y="1951990"/>
                <a:ext cx="6223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4" name="墨迹 223"/>
              <p14:cNvContentPartPr/>
              <p14:nvPr/>
            </p14:nvContentPartPr>
            <p14:xfrm>
              <a:off x="11106785" y="2096135"/>
              <a:ext cx="72390" cy="10350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3"/>
            </p:blipFill>
            <p:spPr>
              <a:xfrm>
                <a:off x="11106785" y="2096135"/>
                <a:ext cx="7239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5" name="墨迹 224"/>
              <p14:cNvContentPartPr/>
              <p14:nvPr/>
            </p14:nvContentPartPr>
            <p14:xfrm>
              <a:off x="11158220" y="2065655"/>
              <a:ext cx="154940" cy="11303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5"/>
            </p:blipFill>
            <p:spPr>
              <a:xfrm>
                <a:off x="11158220" y="2065655"/>
                <a:ext cx="154940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6" name="墨迹 225"/>
              <p14:cNvContentPartPr/>
              <p14:nvPr/>
            </p14:nvContentPartPr>
            <p14:xfrm>
              <a:off x="11065510" y="2251075"/>
              <a:ext cx="31115" cy="5207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7"/>
            </p:blipFill>
            <p:spPr>
              <a:xfrm>
                <a:off x="11065510" y="2251075"/>
                <a:ext cx="3111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7" name="墨迹 226"/>
              <p14:cNvContentPartPr/>
              <p14:nvPr/>
            </p14:nvContentPartPr>
            <p14:xfrm>
              <a:off x="11148060" y="2272030"/>
              <a:ext cx="41275" cy="3111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9"/>
            </p:blipFill>
            <p:spPr>
              <a:xfrm>
                <a:off x="11148060" y="2272030"/>
                <a:ext cx="412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8" name="墨迹 227"/>
              <p14:cNvContentPartPr/>
              <p14:nvPr/>
            </p14:nvContentPartPr>
            <p14:xfrm>
              <a:off x="11261725" y="2272030"/>
              <a:ext cx="20955" cy="36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39"/>
            </p:blipFill>
            <p:spPr>
              <a:xfrm>
                <a:off x="11261725" y="227203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9" name="墨迹 228"/>
              <p14:cNvContentPartPr/>
              <p14:nvPr/>
            </p14:nvContentPartPr>
            <p14:xfrm>
              <a:off x="11375390" y="2282190"/>
              <a:ext cx="72390" cy="5143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2"/>
            </p:blipFill>
            <p:spPr>
              <a:xfrm>
                <a:off x="11375390" y="2282190"/>
                <a:ext cx="72390" cy="514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427605" y="2013585"/>
              <a:ext cx="1188085" cy="723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427605" y="2013585"/>
                <a:ext cx="118808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422140" y="1600835"/>
              <a:ext cx="51435" cy="5060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422140" y="1600835"/>
                <a:ext cx="51435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525010" y="1497330"/>
              <a:ext cx="2066925" cy="5473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525010" y="1497330"/>
                <a:ext cx="2066925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566285" y="1982470"/>
              <a:ext cx="1911985" cy="520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566285" y="1982470"/>
                <a:ext cx="191198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994525" y="1807210"/>
              <a:ext cx="360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994525" y="1807210"/>
                <a:ext cx="3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025640" y="1693545"/>
              <a:ext cx="795655" cy="2171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025640" y="1693545"/>
                <a:ext cx="79565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974205" y="1889760"/>
              <a:ext cx="908685" cy="311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974205" y="1889760"/>
                <a:ext cx="90868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924800" y="1776095"/>
              <a:ext cx="20320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924800" y="1776095"/>
                <a:ext cx="2032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945120" y="1672590"/>
              <a:ext cx="950595" cy="2482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945120" y="1672590"/>
                <a:ext cx="95059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924800" y="1920875"/>
              <a:ext cx="949960" cy="101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924800" y="1920875"/>
                <a:ext cx="94996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9030335" y="1755775"/>
              <a:ext cx="41275" cy="1752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9030335" y="1755775"/>
                <a:ext cx="4127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9040495" y="1693545"/>
              <a:ext cx="795655" cy="2787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9040495" y="1693545"/>
                <a:ext cx="79565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9040495" y="1899920"/>
              <a:ext cx="723265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9040495" y="1899920"/>
                <a:ext cx="72326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9980295" y="1755775"/>
              <a:ext cx="41910" cy="18542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9980295" y="1755775"/>
                <a:ext cx="4191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0022205" y="1703705"/>
              <a:ext cx="671195" cy="2070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0022205" y="1703705"/>
                <a:ext cx="67119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991090" y="1951990"/>
              <a:ext cx="650875" cy="304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991090" y="1951990"/>
                <a:ext cx="650875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10796905" y="1786255"/>
              <a:ext cx="31115" cy="1657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10796905" y="1786255"/>
                <a:ext cx="31115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10848340" y="1724660"/>
              <a:ext cx="51689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10848340" y="1724660"/>
                <a:ext cx="51689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10786745" y="1972310"/>
              <a:ext cx="516255" cy="41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10786745" y="1972310"/>
                <a:ext cx="5162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10673080" y="1920875"/>
              <a:ext cx="10160" cy="615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10673080" y="1920875"/>
                <a:ext cx="1016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984365" y="1755775"/>
              <a:ext cx="10160" cy="123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984365" y="1755775"/>
                <a:ext cx="1016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788150" y="1238885"/>
              <a:ext cx="10160" cy="2895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788150" y="1238885"/>
                <a:ext cx="1016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11385550" y="991235"/>
              <a:ext cx="15494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11385550" y="991235"/>
                <a:ext cx="15494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984365" y="1311275"/>
              <a:ext cx="31115" cy="74358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984365" y="1311275"/>
                <a:ext cx="31115" cy="743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11313160" y="1424940"/>
              <a:ext cx="83185" cy="6921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11313160" y="1424940"/>
                <a:ext cx="83185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11034395" y="1972310"/>
              <a:ext cx="113665" cy="4025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11034395" y="1972310"/>
                <a:ext cx="113665" cy="402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10962005" y="1972310"/>
              <a:ext cx="113665" cy="1549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10962005" y="1972310"/>
                <a:ext cx="11366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11065510" y="1941195"/>
              <a:ext cx="154940" cy="41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11065510" y="1941195"/>
                <a:ext cx="15494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11024235" y="2478405"/>
              <a:ext cx="113665" cy="17589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11024235" y="2478405"/>
                <a:ext cx="11366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11096625" y="2592070"/>
              <a:ext cx="360" cy="927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11096625" y="2592070"/>
                <a:ext cx="3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11137900" y="2613025"/>
              <a:ext cx="61595" cy="203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11137900" y="2613025"/>
                <a:ext cx="6159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11313160" y="2447290"/>
              <a:ext cx="93345" cy="311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11313160" y="2447290"/>
                <a:ext cx="933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11323955" y="2468245"/>
              <a:ext cx="10160" cy="927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11323955" y="2468245"/>
                <a:ext cx="1016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11406505" y="2426970"/>
              <a:ext cx="62230" cy="927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11406505" y="2426970"/>
                <a:ext cx="6223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11365230" y="2478405"/>
              <a:ext cx="61595" cy="311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11365230" y="2478405"/>
                <a:ext cx="61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11355070" y="2529840"/>
              <a:ext cx="92710" cy="107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11355070" y="2529840"/>
                <a:ext cx="9271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11313160" y="2571750"/>
              <a:ext cx="93345" cy="11303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11313160" y="2571750"/>
                <a:ext cx="93345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1396345" y="2633345"/>
              <a:ext cx="2032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1396345" y="2633345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1282680" y="2633345"/>
              <a:ext cx="51435" cy="5143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1282680" y="2633345"/>
                <a:ext cx="514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11323955" y="2664460"/>
              <a:ext cx="196215" cy="5143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11323955" y="2664460"/>
                <a:ext cx="1962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1561445" y="2509520"/>
              <a:ext cx="144780" cy="1447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1561445" y="2509520"/>
                <a:ext cx="14478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1737340" y="2581910"/>
              <a:ext cx="10160" cy="615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1737340" y="2581910"/>
                <a:ext cx="1016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1778615" y="2458085"/>
              <a:ext cx="360" cy="304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1778615" y="2458085"/>
                <a:ext cx="36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1819890" y="2529840"/>
              <a:ext cx="154940" cy="17589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1819890" y="2529840"/>
                <a:ext cx="15494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11819890" y="2602230"/>
              <a:ext cx="144780" cy="209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11819890" y="2602230"/>
                <a:ext cx="144780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10569575" y="2560955"/>
              <a:ext cx="92710" cy="3111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10569575" y="2560955"/>
                <a:ext cx="9271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10559415" y="2488565"/>
              <a:ext cx="92710" cy="2070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10559415" y="2488565"/>
                <a:ext cx="9271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10621010" y="2623185"/>
              <a:ext cx="154940" cy="615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10621010" y="2623185"/>
                <a:ext cx="15494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10838180" y="2499360"/>
              <a:ext cx="20955" cy="21653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10838180" y="2499360"/>
                <a:ext cx="2095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10734675" y="2602230"/>
              <a:ext cx="82550" cy="5207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10734675" y="2602230"/>
                <a:ext cx="8255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10920730" y="2623185"/>
              <a:ext cx="62230" cy="3111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10920730" y="2623185"/>
                <a:ext cx="6223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0703560" y="2602230"/>
              <a:ext cx="41910" cy="41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10703560" y="2602230"/>
                <a:ext cx="419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7180580" y="1776095"/>
              <a:ext cx="82550" cy="10350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7180580" y="1776095"/>
                <a:ext cx="8255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7284085" y="1827530"/>
              <a:ext cx="20320" cy="6223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7284085" y="1827530"/>
                <a:ext cx="203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7325360" y="1734820"/>
              <a:ext cx="20320" cy="311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7325360" y="1734820"/>
                <a:ext cx="2032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7418070" y="1807210"/>
              <a:ext cx="62230" cy="10350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7418070" y="1807210"/>
                <a:ext cx="6223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7407910" y="1858645"/>
              <a:ext cx="62230" cy="101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7407910" y="1858645"/>
                <a:ext cx="6223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1776730" y="2581910"/>
              <a:ext cx="278765" cy="6159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1776730" y="2581910"/>
                <a:ext cx="27876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1838960" y="2592070"/>
              <a:ext cx="443865" cy="209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1838960" y="2592070"/>
                <a:ext cx="44386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4349750" y="3098165"/>
              <a:ext cx="1673860" cy="723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4349750" y="3098165"/>
                <a:ext cx="167386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8234680" y="1311275"/>
              <a:ext cx="92710" cy="650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8234680" y="1311275"/>
                <a:ext cx="92710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8368665" y="970280"/>
              <a:ext cx="217170" cy="2273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8368665" y="970280"/>
                <a:ext cx="21717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8637270" y="1548765"/>
              <a:ext cx="20955" cy="39243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8637270" y="1548765"/>
                <a:ext cx="2095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8761095" y="1332230"/>
              <a:ext cx="93345" cy="11366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8761095" y="1332230"/>
                <a:ext cx="93345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8286115" y="1703705"/>
              <a:ext cx="82550" cy="10350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8286115" y="1703705"/>
                <a:ext cx="8255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8327390" y="1703705"/>
              <a:ext cx="123825" cy="165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8327390" y="1703705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8358505" y="1724660"/>
              <a:ext cx="144780" cy="15494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8358505" y="1724660"/>
                <a:ext cx="1447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8462010" y="1724660"/>
              <a:ext cx="133985" cy="15494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8462010" y="1724660"/>
                <a:ext cx="13398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8616950" y="1797050"/>
              <a:ext cx="72390" cy="11366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8616950" y="1797050"/>
                <a:ext cx="72390" cy="113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9298940" y="1435100"/>
              <a:ext cx="51435" cy="50609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9298940" y="1435100"/>
                <a:ext cx="51435" cy="506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9505315" y="1290955"/>
              <a:ext cx="72390" cy="2889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9505315" y="1290955"/>
                <a:ext cx="7239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9526270" y="1311275"/>
              <a:ext cx="206375" cy="24828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9526270" y="1311275"/>
                <a:ext cx="206375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8513445" y="1672590"/>
              <a:ext cx="144780" cy="19621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8513445" y="1672590"/>
                <a:ext cx="144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627110" y="1693545"/>
              <a:ext cx="165100" cy="19621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627110" y="1693545"/>
                <a:ext cx="1651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8730615" y="1724660"/>
              <a:ext cx="113665" cy="1651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8730615" y="1724660"/>
                <a:ext cx="11366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8823325" y="1734820"/>
              <a:ext cx="144780" cy="1860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8823325" y="1734820"/>
                <a:ext cx="14478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9009380" y="1714500"/>
              <a:ext cx="103505" cy="1752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9009380" y="1714500"/>
                <a:ext cx="10350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9071610" y="1734820"/>
              <a:ext cx="123825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9071610" y="1734820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9205595" y="1734820"/>
              <a:ext cx="62230" cy="165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9205595" y="1734820"/>
                <a:ext cx="6223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9267825" y="1827530"/>
              <a:ext cx="41275" cy="10350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9267825" y="1827530"/>
                <a:ext cx="4127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3368040" y="3625215"/>
              <a:ext cx="847090" cy="3048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3368040" y="3625215"/>
                <a:ext cx="84709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3409315" y="3625215"/>
              <a:ext cx="981710" cy="2032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3409315" y="3625215"/>
                <a:ext cx="98171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3399155" y="3645535"/>
              <a:ext cx="857250" cy="723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3399155" y="3645535"/>
                <a:ext cx="85725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3326765" y="3387090"/>
              <a:ext cx="31115" cy="29972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3326765" y="3387090"/>
                <a:ext cx="31115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3378200" y="3356610"/>
              <a:ext cx="1198880" cy="32004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3378200" y="3356610"/>
                <a:ext cx="1198880" cy="32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3543935" y="3614420"/>
              <a:ext cx="1022350" cy="311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3543935" y="3614420"/>
                <a:ext cx="102235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3543935" y="3625215"/>
              <a:ext cx="981075" cy="2032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3543935" y="3625215"/>
                <a:ext cx="98107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5992495" y="3625215"/>
              <a:ext cx="89852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5992495" y="3625215"/>
                <a:ext cx="898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378825" y="2054860"/>
              <a:ext cx="31115" cy="2895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8378825" y="2054860"/>
                <a:ext cx="3111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8286115" y="2003425"/>
              <a:ext cx="92710" cy="14478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8286115" y="2003425"/>
                <a:ext cx="9271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8472170" y="2044700"/>
              <a:ext cx="144780" cy="10350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8472170" y="2044700"/>
                <a:ext cx="14478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8337550" y="2374900"/>
              <a:ext cx="113665" cy="30988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8337550" y="2374900"/>
                <a:ext cx="113665" cy="3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389620" y="2571750"/>
              <a:ext cx="31115" cy="15430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8389620" y="2571750"/>
                <a:ext cx="31115" cy="154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8472170" y="2447290"/>
              <a:ext cx="133985" cy="2584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8472170" y="2447290"/>
                <a:ext cx="13398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8503285" y="2581910"/>
              <a:ext cx="123825" cy="1441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8503285" y="2581910"/>
                <a:ext cx="12382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8668385" y="2416810"/>
              <a:ext cx="154940" cy="29908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8668385" y="2416810"/>
                <a:ext cx="15494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8833485" y="2540635"/>
              <a:ext cx="31115" cy="1238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8833485" y="2540635"/>
                <a:ext cx="3111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8874760" y="2364740"/>
              <a:ext cx="103505" cy="15494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8874760" y="2364740"/>
                <a:ext cx="10350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8833485" y="2406015"/>
              <a:ext cx="165735" cy="1860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8833485" y="2406015"/>
                <a:ext cx="16573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8905875" y="2509520"/>
              <a:ext cx="154940" cy="2032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8905875" y="2509520"/>
                <a:ext cx="15494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8874760" y="2550795"/>
              <a:ext cx="72390" cy="7239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8874760" y="2550795"/>
                <a:ext cx="7239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8905875" y="2592070"/>
              <a:ext cx="93345" cy="13398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8905875" y="2592070"/>
                <a:ext cx="933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9102090" y="2406015"/>
              <a:ext cx="93345" cy="26860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9102090" y="2406015"/>
                <a:ext cx="93345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9226550" y="2406015"/>
              <a:ext cx="113665" cy="27876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9226550" y="2406015"/>
                <a:ext cx="11366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9246870" y="2581910"/>
              <a:ext cx="144780" cy="14414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9246870" y="2581910"/>
                <a:ext cx="14478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9464040" y="2519680"/>
              <a:ext cx="92710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9464040" y="2519680"/>
                <a:ext cx="9271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9618980" y="2529840"/>
              <a:ext cx="134620" cy="15494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9618980" y="2529840"/>
                <a:ext cx="13462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9805035" y="2560955"/>
              <a:ext cx="175260" cy="14478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9805035" y="2560955"/>
                <a:ext cx="175260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8389620" y="2819400"/>
              <a:ext cx="1219200" cy="6159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8389620" y="2819400"/>
                <a:ext cx="121920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8606155" y="2912110"/>
              <a:ext cx="1177925" cy="412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8606155" y="2912110"/>
                <a:ext cx="1177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8627110" y="3108325"/>
              <a:ext cx="217170" cy="23749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8627110" y="3108325"/>
                <a:ext cx="21717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8916670" y="3242945"/>
              <a:ext cx="30480" cy="10287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8916670" y="3242945"/>
                <a:ext cx="3048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8957945" y="3149600"/>
              <a:ext cx="20320" cy="36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77"/>
            </p:blipFill>
            <p:spPr>
              <a:xfrm>
                <a:off x="8957945" y="314960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9144000" y="3077210"/>
              <a:ext cx="154940" cy="25844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9144000" y="3077210"/>
                <a:ext cx="15494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9215755" y="3211830"/>
              <a:ext cx="10795" cy="13398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9215755" y="3211830"/>
                <a:ext cx="107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9267825" y="3232150"/>
              <a:ext cx="123825" cy="4191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9267825" y="3232150"/>
                <a:ext cx="12382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9536430" y="3035935"/>
              <a:ext cx="41275" cy="6223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9536430" y="3035935"/>
                <a:ext cx="412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9484360" y="3088005"/>
              <a:ext cx="144780" cy="41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9484360" y="3088005"/>
                <a:ext cx="14478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9505315" y="3149600"/>
              <a:ext cx="31115" cy="933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9505315" y="3149600"/>
                <a:ext cx="3111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9567545" y="3149600"/>
              <a:ext cx="10160" cy="933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9567545" y="3149600"/>
                <a:ext cx="1016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9453880" y="3170555"/>
              <a:ext cx="144145" cy="5143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9453880" y="3170555"/>
                <a:ext cx="14414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9453880" y="3221990"/>
              <a:ext cx="206375" cy="165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9453880" y="3221990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9495155" y="3315335"/>
              <a:ext cx="227330" cy="10287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9495155" y="3315335"/>
                <a:ext cx="22733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9866630" y="3459480"/>
              <a:ext cx="20955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9866630" y="345948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8709660" y="3439160"/>
              <a:ext cx="754380" cy="412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8709660" y="3439160"/>
                <a:ext cx="75438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8740775" y="3480435"/>
              <a:ext cx="754380" cy="41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8740775" y="3480435"/>
                <a:ext cx="75438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8926830" y="3604260"/>
              <a:ext cx="31115" cy="6223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8926830" y="3604260"/>
                <a:ext cx="311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8854440" y="3738245"/>
              <a:ext cx="20320" cy="16573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8854440" y="3738245"/>
                <a:ext cx="2032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8854440" y="3686810"/>
              <a:ext cx="237490" cy="933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8854440" y="3686810"/>
                <a:ext cx="2374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8905875" y="3810635"/>
              <a:ext cx="360" cy="3111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8905875" y="3810635"/>
                <a:ext cx="36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8895715" y="3872865"/>
              <a:ext cx="20955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8"/>
            </p:blipFill>
            <p:spPr>
              <a:xfrm>
                <a:off x="8895715" y="3872865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3" name="墨迹 132"/>
              <p14:cNvContentPartPr/>
              <p14:nvPr/>
            </p14:nvContentPartPr>
            <p14:xfrm>
              <a:off x="8864600" y="3893185"/>
              <a:ext cx="165735" cy="5207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3"/>
            </p:blipFill>
            <p:spPr>
              <a:xfrm>
                <a:off x="8864600" y="3893185"/>
                <a:ext cx="16573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4" name="墨迹 133"/>
              <p14:cNvContentPartPr/>
              <p14:nvPr/>
            </p14:nvContentPartPr>
            <p14:xfrm>
              <a:off x="8864600" y="3810635"/>
              <a:ext cx="134620" cy="19621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5"/>
            </p:blipFill>
            <p:spPr>
              <a:xfrm>
                <a:off x="8864600" y="3810635"/>
                <a:ext cx="1346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5" name="墨迹 134"/>
              <p14:cNvContentPartPr/>
              <p14:nvPr/>
            </p14:nvContentPartPr>
            <p14:xfrm>
              <a:off x="8947150" y="3945255"/>
              <a:ext cx="175895" cy="10287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7"/>
            </p:blipFill>
            <p:spPr>
              <a:xfrm>
                <a:off x="8947150" y="3945255"/>
                <a:ext cx="17589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6" name="墨迹 135"/>
              <p14:cNvContentPartPr/>
              <p14:nvPr/>
            </p14:nvContentPartPr>
            <p14:xfrm>
              <a:off x="9226550" y="3686810"/>
              <a:ext cx="92710" cy="17589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9"/>
            </p:blipFill>
            <p:spPr>
              <a:xfrm>
                <a:off x="9226550" y="3686810"/>
                <a:ext cx="9271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7" name="墨迹 136"/>
              <p14:cNvContentPartPr/>
              <p14:nvPr/>
            </p14:nvContentPartPr>
            <p14:xfrm>
              <a:off x="9185275" y="3780155"/>
              <a:ext cx="61595" cy="25781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1"/>
            </p:blipFill>
            <p:spPr>
              <a:xfrm>
                <a:off x="9185275" y="3780155"/>
                <a:ext cx="6159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8" name="墨迹 137"/>
              <p14:cNvContentPartPr/>
              <p14:nvPr/>
            </p14:nvContentPartPr>
            <p14:xfrm>
              <a:off x="9360535" y="3728085"/>
              <a:ext cx="103505" cy="3111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3"/>
            </p:blipFill>
            <p:spPr>
              <a:xfrm>
                <a:off x="9360535" y="3728085"/>
                <a:ext cx="10350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9329420" y="3831590"/>
              <a:ext cx="113665" cy="1651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9329420" y="3831590"/>
                <a:ext cx="11366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9298940" y="3934460"/>
              <a:ext cx="227330" cy="1079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9298940" y="3934460"/>
                <a:ext cx="227330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9670415" y="3707765"/>
              <a:ext cx="41275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9670415" y="3707765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9711690" y="3862705"/>
              <a:ext cx="103505" cy="2032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9711690" y="3862705"/>
                <a:ext cx="10350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9629140" y="3996690"/>
              <a:ext cx="196215" cy="101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3"/>
            </p:blipFill>
            <p:spPr>
              <a:xfrm>
                <a:off x="9629140" y="3996690"/>
                <a:ext cx="19621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4" name="墨迹 143"/>
              <p14:cNvContentPartPr/>
              <p14:nvPr/>
            </p14:nvContentPartPr>
            <p14:xfrm>
              <a:off x="10022205" y="3728085"/>
              <a:ext cx="175260" cy="24828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5"/>
            </p:blipFill>
            <p:spPr>
              <a:xfrm>
                <a:off x="10022205" y="3728085"/>
                <a:ext cx="175260" cy="248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5" name="墨迹 144"/>
              <p14:cNvContentPartPr/>
              <p14:nvPr/>
            </p14:nvContentPartPr>
            <p14:xfrm>
              <a:off x="10259695" y="3903980"/>
              <a:ext cx="20320" cy="6159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7"/>
            </p:blipFill>
            <p:spPr>
              <a:xfrm>
                <a:off x="10259695" y="3903980"/>
                <a:ext cx="2032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6" name="墨迹 145"/>
              <p14:cNvContentPartPr/>
              <p14:nvPr/>
            </p14:nvContentPartPr>
            <p14:xfrm>
              <a:off x="10332085" y="3821430"/>
              <a:ext cx="2032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77"/>
            </p:blipFill>
            <p:spPr>
              <a:xfrm>
                <a:off x="10332085" y="3821430"/>
                <a:ext cx="203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10455910" y="3676650"/>
              <a:ext cx="123825" cy="2889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10455910" y="3676650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10569575" y="3666490"/>
              <a:ext cx="133985" cy="2679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10569575" y="3666490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10600690" y="3841750"/>
              <a:ext cx="247650" cy="17589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10600690" y="3841750"/>
                <a:ext cx="24765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10838180" y="3625215"/>
              <a:ext cx="165100" cy="13398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10838180" y="3625215"/>
                <a:ext cx="1651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10889615" y="3769360"/>
              <a:ext cx="20955" cy="6223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10889615" y="3769360"/>
                <a:ext cx="209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10920730" y="3780155"/>
              <a:ext cx="20955" cy="6159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10920730" y="3780155"/>
                <a:ext cx="209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10817225" y="3810635"/>
              <a:ext cx="207010" cy="20701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10817225" y="3810635"/>
                <a:ext cx="207010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10889615" y="3955415"/>
              <a:ext cx="227330" cy="10350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10889615" y="3955415"/>
                <a:ext cx="22733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11148060" y="4100195"/>
              <a:ext cx="93345" cy="7239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11148060" y="4100195"/>
                <a:ext cx="9334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3543935" y="3645535"/>
              <a:ext cx="588645" cy="5143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3543935" y="3645535"/>
                <a:ext cx="58864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5351780" y="4327525"/>
              <a:ext cx="62230" cy="68135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0"/>
            </p:blipFill>
            <p:spPr>
              <a:xfrm>
                <a:off x="5351780" y="4327525"/>
                <a:ext cx="62230" cy="681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8" name="墨迹 157"/>
              <p14:cNvContentPartPr/>
              <p14:nvPr/>
            </p14:nvContentPartPr>
            <p14:xfrm>
              <a:off x="5434330" y="4316730"/>
              <a:ext cx="2759075" cy="74358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2"/>
            </p:blipFill>
            <p:spPr>
              <a:xfrm>
                <a:off x="5434330" y="4316730"/>
                <a:ext cx="2759075" cy="743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9" name="墨迹 158"/>
              <p14:cNvContentPartPr/>
              <p14:nvPr/>
            </p14:nvContentPartPr>
            <p14:xfrm>
              <a:off x="5269230" y="4926330"/>
              <a:ext cx="2696845" cy="1238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4"/>
            </p:blipFill>
            <p:spPr>
              <a:xfrm>
                <a:off x="5269230" y="4926330"/>
                <a:ext cx="269684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0" name="墨迹 159"/>
              <p14:cNvContentPartPr/>
              <p14:nvPr/>
            </p14:nvContentPartPr>
            <p14:xfrm>
              <a:off x="6229985" y="5122545"/>
              <a:ext cx="1115695" cy="45466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6"/>
            </p:blipFill>
            <p:spPr>
              <a:xfrm>
                <a:off x="6229985" y="5122545"/>
                <a:ext cx="1115695" cy="454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1" name="墨迹 160"/>
              <p14:cNvContentPartPr/>
              <p14:nvPr/>
            </p14:nvContentPartPr>
            <p14:xfrm>
              <a:off x="8554720" y="887730"/>
              <a:ext cx="237490" cy="7747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8"/>
            </p:blipFill>
            <p:spPr>
              <a:xfrm>
                <a:off x="8554720" y="887730"/>
                <a:ext cx="23749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2" name="墨迹 161"/>
              <p14:cNvContentPartPr/>
              <p14:nvPr/>
            </p14:nvContentPartPr>
            <p14:xfrm>
              <a:off x="8348345" y="1744980"/>
              <a:ext cx="443865" cy="13462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0"/>
            </p:blipFill>
            <p:spPr>
              <a:xfrm>
                <a:off x="8348345" y="1744980"/>
                <a:ext cx="44386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3" name="墨迹 162"/>
              <p14:cNvContentPartPr/>
              <p14:nvPr/>
            </p14:nvContentPartPr>
            <p14:xfrm>
              <a:off x="10207625" y="1362710"/>
              <a:ext cx="134620" cy="7747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2"/>
            </p:blipFill>
            <p:spPr>
              <a:xfrm>
                <a:off x="10207625" y="1362710"/>
                <a:ext cx="13462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4" name="墨迹 163"/>
              <p14:cNvContentPartPr/>
              <p14:nvPr/>
            </p14:nvContentPartPr>
            <p14:xfrm>
              <a:off x="9144000" y="1744980"/>
              <a:ext cx="743585" cy="22733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4"/>
            </p:blipFill>
            <p:spPr>
              <a:xfrm>
                <a:off x="9144000" y="1744980"/>
                <a:ext cx="743585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5" name="墨迹 164"/>
              <p14:cNvContentPartPr/>
              <p14:nvPr/>
            </p14:nvContentPartPr>
            <p14:xfrm>
              <a:off x="8523605" y="4512945"/>
              <a:ext cx="330835" cy="6096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6"/>
            </p:blipFill>
            <p:spPr>
              <a:xfrm>
                <a:off x="8523605" y="4512945"/>
                <a:ext cx="33083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6" name="墨迹 165"/>
              <p14:cNvContentPartPr/>
              <p14:nvPr/>
            </p14:nvContentPartPr>
            <p14:xfrm>
              <a:off x="9226550" y="4740275"/>
              <a:ext cx="175260" cy="2584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8"/>
            </p:blipFill>
            <p:spPr>
              <a:xfrm>
                <a:off x="9226550" y="4740275"/>
                <a:ext cx="17526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9226550" y="4616450"/>
              <a:ext cx="144145" cy="3511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9226550" y="4616450"/>
                <a:ext cx="14414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9174480" y="4709160"/>
              <a:ext cx="20955" cy="3111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9174480" y="4709160"/>
                <a:ext cx="209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9050655" y="4874895"/>
              <a:ext cx="423545" cy="27876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9050655" y="4874895"/>
                <a:ext cx="42354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9536430" y="4647565"/>
              <a:ext cx="175260" cy="39243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9536430" y="4647565"/>
                <a:ext cx="17526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9722485" y="4637405"/>
              <a:ext cx="92710" cy="1752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9722485" y="4637405"/>
                <a:ext cx="9271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9681210" y="4730115"/>
              <a:ext cx="196215" cy="34099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9681210" y="4730115"/>
                <a:ext cx="19621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9722485" y="4967605"/>
              <a:ext cx="51435" cy="3111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9722485" y="4967605"/>
                <a:ext cx="514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9701530" y="4988560"/>
              <a:ext cx="82550" cy="6159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9701530" y="4988560"/>
                <a:ext cx="82550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9846310" y="4967605"/>
              <a:ext cx="196215" cy="825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9846310" y="4967605"/>
                <a:ext cx="19621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10197465" y="4730115"/>
              <a:ext cx="41275" cy="27876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10197465" y="4730115"/>
                <a:ext cx="4127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10146030" y="4822825"/>
              <a:ext cx="217170" cy="6223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10146030" y="4822825"/>
                <a:ext cx="2171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10569575" y="4606290"/>
              <a:ext cx="186055" cy="6159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10569575" y="4606290"/>
                <a:ext cx="1860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10559415" y="4761230"/>
              <a:ext cx="51435" cy="9271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4"/>
            </p:blipFill>
            <p:spPr>
              <a:xfrm>
                <a:off x="10559415" y="4761230"/>
                <a:ext cx="5143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0" name="墨迹 179"/>
              <p14:cNvContentPartPr/>
              <p14:nvPr/>
            </p14:nvContentPartPr>
            <p14:xfrm>
              <a:off x="10569575" y="4709160"/>
              <a:ext cx="165100" cy="933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6"/>
            </p:blipFill>
            <p:spPr>
              <a:xfrm>
                <a:off x="10569575" y="4709160"/>
                <a:ext cx="1651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1" name="墨迹 180"/>
              <p14:cNvContentPartPr/>
              <p14:nvPr/>
            </p14:nvContentPartPr>
            <p14:xfrm>
              <a:off x="10641965" y="4575175"/>
              <a:ext cx="20320" cy="3302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8"/>
            </p:blipFill>
            <p:spPr>
              <a:xfrm>
                <a:off x="10641965" y="4575175"/>
                <a:ext cx="203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2" name="墨迹 181"/>
              <p14:cNvContentPartPr/>
              <p14:nvPr/>
            </p14:nvContentPartPr>
            <p14:xfrm>
              <a:off x="10528300" y="4750435"/>
              <a:ext cx="123825" cy="12446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0"/>
            </p:blipFill>
            <p:spPr>
              <a:xfrm>
                <a:off x="10528300" y="4750435"/>
                <a:ext cx="12382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3" name="墨迹 182"/>
              <p14:cNvContentPartPr/>
              <p14:nvPr/>
            </p14:nvContentPartPr>
            <p14:xfrm>
              <a:off x="10641965" y="4812665"/>
              <a:ext cx="92710" cy="3111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2"/>
            </p:blipFill>
            <p:spPr>
              <a:xfrm>
                <a:off x="10641965" y="4812665"/>
                <a:ext cx="9271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4" name="墨迹 183"/>
              <p14:cNvContentPartPr/>
              <p14:nvPr/>
            </p14:nvContentPartPr>
            <p14:xfrm>
              <a:off x="10683240" y="4585335"/>
              <a:ext cx="165100" cy="29972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4"/>
            </p:blipFill>
            <p:spPr>
              <a:xfrm>
                <a:off x="10683240" y="4585335"/>
                <a:ext cx="165100" cy="29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5" name="墨迹 184"/>
              <p14:cNvContentPartPr/>
              <p14:nvPr/>
            </p14:nvContentPartPr>
            <p14:xfrm>
              <a:off x="10755630" y="4791710"/>
              <a:ext cx="92710" cy="4191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6"/>
            </p:blipFill>
            <p:spPr>
              <a:xfrm>
                <a:off x="10755630" y="4791710"/>
                <a:ext cx="9271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6" name="墨迹 185"/>
              <p14:cNvContentPartPr/>
              <p14:nvPr/>
            </p14:nvContentPartPr>
            <p14:xfrm>
              <a:off x="10600690" y="4895215"/>
              <a:ext cx="154940" cy="6223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8"/>
            </p:blipFill>
            <p:spPr>
              <a:xfrm>
                <a:off x="10600690" y="4895215"/>
                <a:ext cx="1549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7" name="墨迹 186"/>
              <p14:cNvContentPartPr/>
              <p14:nvPr/>
            </p14:nvContentPartPr>
            <p14:xfrm>
              <a:off x="10662285" y="4936490"/>
              <a:ext cx="52070" cy="10350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0"/>
            </p:blipFill>
            <p:spPr>
              <a:xfrm>
                <a:off x="10662285" y="4936490"/>
                <a:ext cx="52070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8" name="墨迹 187"/>
              <p14:cNvContentPartPr/>
              <p14:nvPr/>
            </p14:nvContentPartPr>
            <p14:xfrm>
              <a:off x="10693400" y="4967605"/>
              <a:ext cx="72390" cy="3111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2"/>
            </p:blipFill>
            <p:spPr>
              <a:xfrm>
                <a:off x="10693400" y="4967605"/>
                <a:ext cx="72390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9" name="墨迹 188"/>
              <p14:cNvContentPartPr/>
              <p14:nvPr/>
            </p14:nvContentPartPr>
            <p14:xfrm>
              <a:off x="10559415" y="5019040"/>
              <a:ext cx="309880" cy="9334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4"/>
            </p:blipFill>
            <p:spPr>
              <a:xfrm>
                <a:off x="10559415" y="5019040"/>
                <a:ext cx="30988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0" name="墨迹 189"/>
              <p14:cNvContentPartPr/>
              <p14:nvPr/>
            </p14:nvContentPartPr>
            <p14:xfrm>
              <a:off x="11044555" y="4709160"/>
              <a:ext cx="31115" cy="279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6"/>
            </p:blipFill>
            <p:spPr>
              <a:xfrm>
                <a:off x="11044555" y="4709160"/>
                <a:ext cx="3111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1" name="墨迹 190"/>
              <p14:cNvContentPartPr/>
              <p14:nvPr/>
            </p14:nvContentPartPr>
            <p14:xfrm>
              <a:off x="11003280" y="4853940"/>
              <a:ext cx="82550" cy="5143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8"/>
            </p:blipFill>
            <p:spPr>
              <a:xfrm>
                <a:off x="11003280" y="4853940"/>
                <a:ext cx="8255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10993120" y="4998720"/>
              <a:ext cx="123825" cy="5143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10993120" y="4998720"/>
                <a:ext cx="12382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11199495" y="4791710"/>
              <a:ext cx="134620" cy="16573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11199495" y="4791710"/>
                <a:ext cx="134620" cy="165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11158220" y="4699000"/>
              <a:ext cx="124460" cy="35115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11158220" y="4699000"/>
                <a:ext cx="124460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11261725" y="4977765"/>
              <a:ext cx="165100" cy="1860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11261725" y="4977765"/>
                <a:ext cx="1651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11044555" y="4853940"/>
              <a:ext cx="72390" cy="412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11044555" y="4853940"/>
                <a:ext cx="7239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11055350" y="4998720"/>
              <a:ext cx="92710" cy="412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11055350" y="4998720"/>
                <a:ext cx="9271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11489055" y="5173980"/>
              <a:ext cx="20955" cy="36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248"/>
            </p:blipFill>
            <p:spPr>
              <a:xfrm>
                <a:off x="11489055" y="5173980"/>
                <a:ext cx="2095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22420" y="1951990"/>
              <a:ext cx="2366010" cy="10287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122420" y="1951990"/>
                <a:ext cx="236601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184015" y="1910715"/>
              <a:ext cx="2573020" cy="1962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184015" y="1910715"/>
                <a:ext cx="25730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994525" y="1259840"/>
              <a:ext cx="51435" cy="3409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994525" y="1259840"/>
                <a:ext cx="5143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118350" y="1362710"/>
              <a:ext cx="175895" cy="2171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118350" y="1362710"/>
                <a:ext cx="17589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7386955" y="1208405"/>
              <a:ext cx="103505" cy="340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7386955" y="1208405"/>
                <a:ext cx="103505" cy="34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449185" y="1342390"/>
              <a:ext cx="123825" cy="203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449185" y="1342390"/>
                <a:ext cx="1238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027670" y="1290955"/>
              <a:ext cx="154940" cy="1962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027670" y="1290955"/>
                <a:ext cx="1549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348345" y="1166495"/>
              <a:ext cx="154940" cy="419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348345" y="1166495"/>
                <a:ext cx="15494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8203565" y="1238885"/>
              <a:ext cx="154940" cy="3308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8203565" y="1238885"/>
                <a:ext cx="15494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8378825" y="1301115"/>
              <a:ext cx="134620" cy="1752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8378825" y="1301115"/>
                <a:ext cx="134620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2686050" y="2499360"/>
              <a:ext cx="4422140" cy="723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2686050" y="2499360"/>
                <a:ext cx="442214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2654935" y="2458085"/>
              <a:ext cx="5176520" cy="1854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2654935" y="2458085"/>
                <a:ext cx="517652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2386330" y="2540635"/>
              <a:ext cx="5424805" cy="1028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2386330" y="2540635"/>
                <a:ext cx="5424805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920105" y="1610995"/>
              <a:ext cx="41275" cy="54737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920105" y="1610995"/>
                <a:ext cx="41275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961380" y="1538605"/>
              <a:ext cx="1064260" cy="5886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961380" y="1538605"/>
                <a:ext cx="1064260" cy="588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961380" y="2023745"/>
              <a:ext cx="1240155" cy="723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961380" y="2023745"/>
                <a:ext cx="1240155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165725" y="4316730"/>
              <a:ext cx="20955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165725" y="4316730"/>
                <a:ext cx="209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4742180" y="4224020"/>
              <a:ext cx="1209040" cy="9271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4742180" y="4224020"/>
                <a:ext cx="120904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4287520" y="4203065"/>
              <a:ext cx="1766570" cy="933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4287520" y="4203065"/>
                <a:ext cx="176657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4132580" y="3686810"/>
              <a:ext cx="123825" cy="7124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4132580" y="3686810"/>
                <a:ext cx="123825" cy="712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4236085" y="3769360"/>
              <a:ext cx="1931670" cy="55816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4236085" y="3769360"/>
                <a:ext cx="1931670" cy="558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4091305" y="3686810"/>
              <a:ext cx="2159635" cy="6819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4091305" y="3686810"/>
                <a:ext cx="2159635" cy="6819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498590" y="4358005"/>
              <a:ext cx="93345" cy="2070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498590" y="4358005"/>
                <a:ext cx="93345" cy="207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725920" y="4286250"/>
              <a:ext cx="82550" cy="2374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725920" y="4286250"/>
                <a:ext cx="8255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602095" y="4461510"/>
              <a:ext cx="165100" cy="22733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602095" y="4461510"/>
                <a:ext cx="165100" cy="227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550025" y="4502785"/>
              <a:ext cx="93345" cy="1758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550025" y="4502785"/>
                <a:ext cx="93345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911975" y="4389120"/>
              <a:ext cx="41275" cy="2063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911975" y="4389120"/>
                <a:ext cx="41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849745" y="4471670"/>
              <a:ext cx="175895" cy="1549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6849745" y="4471670"/>
                <a:ext cx="17589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045960" y="4389120"/>
              <a:ext cx="175895" cy="1447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045960" y="4389120"/>
                <a:ext cx="17589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035800" y="4286250"/>
              <a:ext cx="93345" cy="330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035800" y="4286250"/>
                <a:ext cx="933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087870" y="4554220"/>
              <a:ext cx="185420" cy="1758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087870" y="4554220"/>
                <a:ext cx="18542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604125" y="4410075"/>
              <a:ext cx="258445" cy="82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604125" y="4410075"/>
                <a:ext cx="25844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521575" y="4523740"/>
              <a:ext cx="309880" cy="927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521575" y="4523740"/>
                <a:ext cx="30988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037830" y="4327525"/>
              <a:ext cx="62230" cy="11303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037830" y="4327525"/>
                <a:ext cx="62230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068945" y="4234180"/>
              <a:ext cx="227330" cy="123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068945" y="4234180"/>
                <a:ext cx="22733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110220" y="4306570"/>
              <a:ext cx="165735" cy="41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110220" y="4306570"/>
                <a:ext cx="1657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110220" y="4368800"/>
              <a:ext cx="154940" cy="3048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110220" y="4368800"/>
                <a:ext cx="154940" cy="3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079740" y="4430395"/>
              <a:ext cx="175260" cy="6223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079740" y="4430395"/>
                <a:ext cx="1752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121015" y="4399280"/>
              <a:ext cx="41275" cy="14478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121015" y="4399280"/>
                <a:ext cx="41275" cy="144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048625" y="4410075"/>
              <a:ext cx="216535" cy="27876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048625" y="4410075"/>
                <a:ext cx="216535" cy="278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193405" y="4565015"/>
              <a:ext cx="185420" cy="2032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193405" y="4565015"/>
                <a:ext cx="18542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193405" y="4595495"/>
              <a:ext cx="20320" cy="13462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193405" y="4595495"/>
                <a:ext cx="20320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8079740" y="4626610"/>
              <a:ext cx="340995" cy="933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8079740" y="4626610"/>
                <a:ext cx="34099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606155" y="4440555"/>
              <a:ext cx="217170" cy="26860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606155" y="4440555"/>
                <a:ext cx="217170" cy="2686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564880" y="4255135"/>
              <a:ext cx="165735" cy="48514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564880" y="4255135"/>
                <a:ext cx="165735" cy="485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8141335" y="4678680"/>
              <a:ext cx="103505" cy="6159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8141335" y="4678680"/>
                <a:ext cx="10350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885555" y="4761230"/>
              <a:ext cx="31115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885555" y="4761230"/>
                <a:ext cx="3111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时间符文</cp:lastModifiedBy>
  <cp:revision>2</cp:revision>
  <dcterms:created xsi:type="dcterms:W3CDTF">2022-08-17T13:18:17Z</dcterms:created>
  <dcterms:modified xsi:type="dcterms:W3CDTF">2022-08-17T13:18:17Z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294603AACF3A6FC798EAFC62F638037C</vt:lpwstr>
  </property>
  <property fmtid="{D5CDD505-2E9C-101B-9397-08002B2CF9AE}" pid="3" name="KSOProductBuildVer">
    <vt:lpwstr>2052-4.5.0.7415</vt:lpwstr>
  </property>
</Properties>
</file>